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56" r:id="rId2"/>
    <p:sldId id="257" r:id="rId3"/>
    <p:sldId id="258" r:id="rId4"/>
    <p:sldId id="259" r:id="rId5"/>
    <p:sldId id="260" r:id="rId6"/>
    <p:sldId id="263" r:id="rId7"/>
    <p:sldId id="264" r:id="rId8"/>
    <p:sldId id="265" r:id="rId9"/>
    <p:sldId id="268" r:id="rId10"/>
    <p:sldId id="262" r:id="rId11"/>
    <p:sldId id="266"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1" r:id="rId34"/>
    <p:sldId id="290" r:id="rId35"/>
    <p:sldId id="292" r:id="rId36"/>
    <p:sldId id="293" r:id="rId37"/>
    <p:sldId id="294" r:id="rId38"/>
    <p:sldId id="295" r:id="rId39"/>
    <p:sldId id="296" r:id="rId40"/>
    <p:sldId id="298" r:id="rId41"/>
    <p:sldId id="299" r:id="rId42"/>
    <p:sldId id="301" r:id="rId43"/>
    <p:sldId id="300" r:id="rId44"/>
    <p:sldId id="302" r:id="rId45"/>
    <p:sldId id="303" r:id="rId46"/>
    <p:sldId id="304" r:id="rId47"/>
    <p:sldId id="305" r:id="rId48"/>
    <p:sldId id="307" r:id="rId49"/>
    <p:sldId id="308" r:id="rId50"/>
    <p:sldId id="306" r:id="rId51"/>
    <p:sldId id="309" r:id="rId52"/>
    <p:sldId id="310" r:id="rId53"/>
    <p:sldId id="311" r:id="rId54"/>
    <p:sldId id="313" r:id="rId55"/>
    <p:sldId id="314" r:id="rId56"/>
    <p:sldId id="315" r:id="rId57"/>
    <p:sldId id="316" r:id="rId58"/>
    <p:sldId id="317" r:id="rId59"/>
    <p:sldId id="319" r:id="rId60"/>
    <p:sldId id="320" r:id="rId61"/>
    <p:sldId id="321" r:id="rId62"/>
    <p:sldId id="322" r:id="rId63"/>
    <p:sldId id="323" r:id="rId64"/>
    <p:sldId id="324" r:id="rId65"/>
    <p:sldId id="325"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3" r:id="rId83"/>
    <p:sldId id="344" r:id="rId84"/>
    <p:sldId id="353" r:id="rId85"/>
    <p:sldId id="346" r:id="rId86"/>
    <p:sldId id="357" r:id="rId87"/>
    <p:sldId id="347" r:id="rId88"/>
    <p:sldId id="358" r:id="rId89"/>
    <p:sldId id="361" r:id="rId90"/>
    <p:sldId id="359" r:id="rId91"/>
    <p:sldId id="362" r:id="rId92"/>
    <p:sldId id="349" r:id="rId93"/>
    <p:sldId id="350" r:id="rId94"/>
    <p:sldId id="363" r:id="rId95"/>
    <p:sldId id="364" r:id="rId96"/>
    <p:sldId id="365" r:id="rId97"/>
    <p:sldId id="366" r:id="rId98"/>
    <p:sldId id="367" r:id="rId99"/>
    <p:sldId id="368" r:id="rId10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0528C3-FDD0-4FA6-855D-4C4A7B4C358B}" v="92" dt="2023-12-18T09:07:23.9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8" autoAdjust="0"/>
    <p:restoredTop sz="62542" autoAdjust="0"/>
  </p:normalViewPr>
  <p:slideViewPr>
    <p:cSldViewPr snapToGrid="0">
      <p:cViewPr varScale="1">
        <p:scale>
          <a:sx n="70" d="100"/>
          <a:sy n="70" d="100"/>
        </p:scale>
        <p:origin x="72" y="312"/>
      </p:cViewPr>
      <p:guideLst/>
    </p:cSldViewPr>
  </p:slideViewPr>
  <p:outlineViewPr>
    <p:cViewPr>
      <p:scale>
        <a:sx n="33" d="100"/>
        <a:sy n="33" d="100"/>
      </p:scale>
      <p:origin x="0" y="-1807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5/10/relationships/revisionInfo" Target="revisionInfo.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暐珩 黃" userId="e06b7fbace005531" providerId="LiveId" clId="{46B74FE6-5BCF-4C7F-9B63-E2BA43ABB68F}"/>
    <pc:docChg chg="undo custSel addSld delSld modSld sldOrd">
      <pc:chgData name="暐珩 黃" userId="e06b7fbace005531" providerId="LiveId" clId="{46B74FE6-5BCF-4C7F-9B63-E2BA43ABB68F}" dt="2023-12-17T05:22:56.580" v="7531" actId="20577"/>
      <pc:docMkLst>
        <pc:docMk/>
      </pc:docMkLst>
      <pc:sldChg chg="modSp mod">
        <pc:chgData name="暐珩 黃" userId="e06b7fbace005531" providerId="LiveId" clId="{46B74FE6-5BCF-4C7F-9B63-E2BA43ABB68F}" dt="2023-12-16T09:28:28.298" v="1" actId="1076"/>
        <pc:sldMkLst>
          <pc:docMk/>
          <pc:sldMk cId="3175954547" sldId="295"/>
        </pc:sldMkLst>
        <pc:picChg chg="mod">
          <ac:chgData name="暐珩 黃" userId="e06b7fbace005531" providerId="LiveId" clId="{46B74FE6-5BCF-4C7F-9B63-E2BA43ABB68F}" dt="2023-12-16T09:28:28.298" v="1" actId="1076"/>
          <ac:picMkLst>
            <pc:docMk/>
            <pc:sldMk cId="3175954547" sldId="295"/>
            <ac:picMk id="4" creationId="{D39EADC6-AF0D-4CB9-8D29-6784E2F3F329}"/>
          </ac:picMkLst>
        </pc:picChg>
        <pc:picChg chg="mod">
          <ac:chgData name="暐珩 黃" userId="e06b7fbace005531" providerId="LiveId" clId="{46B74FE6-5BCF-4C7F-9B63-E2BA43ABB68F}" dt="2023-12-16T09:28:23.034" v="0" actId="1076"/>
          <ac:picMkLst>
            <pc:docMk/>
            <pc:sldMk cId="3175954547" sldId="295"/>
            <ac:picMk id="5" creationId="{B784D156-F3B2-4F40-987F-E74EC0FA9DF1}"/>
          </ac:picMkLst>
        </pc:picChg>
      </pc:sldChg>
      <pc:sldChg chg="addSp delSp modSp mod">
        <pc:chgData name="暐珩 黃" userId="e06b7fbace005531" providerId="LiveId" clId="{46B74FE6-5BCF-4C7F-9B63-E2BA43ABB68F}" dt="2023-12-16T09:56:49.980" v="277" actId="1076"/>
        <pc:sldMkLst>
          <pc:docMk/>
          <pc:sldMk cId="3924442560" sldId="296"/>
        </pc:sldMkLst>
        <pc:spChg chg="del">
          <ac:chgData name="暐珩 黃" userId="e06b7fbace005531" providerId="LiveId" clId="{46B74FE6-5BCF-4C7F-9B63-E2BA43ABB68F}" dt="2023-12-16T09:30:37.276" v="3" actId="478"/>
          <ac:spMkLst>
            <pc:docMk/>
            <pc:sldMk cId="3924442560" sldId="296"/>
            <ac:spMk id="2" creationId="{78F4BC2C-1FD4-4D94-B081-B5699356B835}"/>
          </ac:spMkLst>
        </pc:spChg>
        <pc:spChg chg="del">
          <ac:chgData name="暐珩 黃" userId="e06b7fbace005531" providerId="LiveId" clId="{46B74FE6-5BCF-4C7F-9B63-E2BA43ABB68F}" dt="2023-12-16T09:30:33.368" v="2" actId="478"/>
          <ac:spMkLst>
            <pc:docMk/>
            <pc:sldMk cId="3924442560" sldId="296"/>
            <ac:spMk id="3" creationId="{0FC59246-D672-46E6-B68C-3588DA33BD23}"/>
          </ac:spMkLst>
        </pc:spChg>
        <pc:spChg chg="add mod">
          <ac:chgData name="暐珩 黃" userId="e06b7fbace005531" providerId="LiveId" clId="{46B74FE6-5BCF-4C7F-9B63-E2BA43ABB68F}" dt="2023-12-16T09:56:49.980" v="277" actId="1076"/>
          <ac:spMkLst>
            <pc:docMk/>
            <pc:sldMk cId="3924442560" sldId="296"/>
            <ac:spMk id="6" creationId="{67369D1C-3D2C-9571-D02D-9C951178BA2B}"/>
          </ac:spMkLst>
        </pc:spChg>
        <pc:picChg chg="add mod">
          <ac:chgData name="暐珩 黃" userId="e06b7fbace005531" providerId="LiveId" clId="{46B74FE6-5BCF-4C7F-9B63-E2BA43ABB68F}" dt="2023-12-16T09:56:41" v="274" actId="1076"/>
          <ac:picMkLst>
            <pc:docMk/>
            <pc:sldMk cId="3924442560" sldId="296"/>
            <ac:picMk id="5" creationId="{E2B1D6DC-E71A-40DF-C016-4AE5B7CAB34A}"/>
          </ac:picMkLst>
        </pc:picChg>
      </pc:sldChg>
      <pc:sldChg chg="modSp new del mod">
        <pc:chgData name="暐珩 黃" userId="e06b7fbace005531" providerId="LiveId" clId="{46B74FE6-5BCF-4C7F-9B63-E2BA43ABB68F}" dt="2023-12-16T09:56:52.260" v="278" actId="47"/>
        <pc:sldMkLst>
          <pc:docMk/>
          <pc:sldMk cId="881670120" sldId="297"/>
        </pc:sldMkLst>
        <pc:spChg chg="mod">
          <ac:chgData name="暐珩 黃" userId="e06b7fbace005531" providerId="LiveId" clId="{46B74FE6-5BCF-4C7F-9B63-E2BA43ABB68F}" dt="2023-12-16T09:56:43.771" v="275" actId="14100"/>
          <ac:spMkLst>
            <pc:docMk/>
            <pc:sldMk cId="881670120" sldId="297"/>
            <ac:spMk id="3" creationId="{73775A17-3A7E-B0BC-684D-C1BE6467086A}"/>
          </ac:spMkLst>
        </pc:spChg>
      </pc:sldChg>
      <pc:sldChg chg="modSp new mod">
        <pc:chgData name="暐珩 黃" userId="e06b7fbace005531" providerId="LiveId" clId="{46B74FE6-5BCF-4C7F-9B63-E2BA43ABB68F}" dt="2023-12-16T09:44:36.603" v="179" actId="1076"/>
        <pc:sldMkLst>
          <pc:docMk/>
          <pc:sldMk cId="2067913492" sldId="298"/>
        </pc:sldMkLst>
        <pc:spChg chg="mod">
          <ac:chgData name="暐珩 黃" userId="e06b7fbace005531" providerId="LiveId" clId="{46B74FE6-5BCF-4C7F-9B63-E2BA43ABB68F}" dt="2023-12-16T09:44:36.603" v="179" actId="1076"/>
          <ac:spMkLst>
            <pc:docMk/>
            <pc:sldMk cId="2067913492" sldId="298"/>
            <ac:spMk id="3" creationId="{62F57ED6-AA78-BF1C-0EE9-72941CECAA01}"/>
          </ac:spMkLst>
        </pc:spChg>
      </pc:sldChg>
      <pc:sldChg chg="addSp delSp modSp new del mod">
        <pc:chgData name="暐珩 黃" userId="e06b7fbace005531" providerId="LiveId" clId="{46B74FE6-5BCF-4C7F-9B63-E2BA43ABB68F}" dt="2023-12-16T09:53:29.121" v="272" actId="47"/>
        <pc:sldMkLst>
          <pc:docMk/>
          <pc:sldMk cId="134302915" sldId="299"/>
        </pc:sldMkLst>
        <pc:spChg chg="del">
          <ac:chgData name="暐珩 黃" userId="e06b7fbace005531" providerId="LiveId" clId="{46B74FE6-5BCF-4C7F-9B63-E2BA43ABB68F}" dt="2023-12-16T09:48:33.682" v="189" actId="478"/>
          <ac:spMkLst>
            <pc:docMk/>
            <pc:sldMk cId="134302915" sldId="299"/>
            <ac:spMk id="2" creationId="{5D730E89-DA60-E151-BE77-C977946D93B7}"/>
          </ac:spMkLst>
        </pc:spChg>
        <pc:spChg chg="add del mod">
          <ac:chgData name="暐珩 黃" userId="e06b7fbace005531" providerId="LiveId" clId="{46B74FE6-5BCF-4C7F-9B63-E2BA43ABB68F}" dt="2023-12-16T09:52:57.672" v="271" actId="1076"/>
          <ac:spMkLst>
            <pc:docMk/>
            <pc:sldMk cId="134302915" sldId="299"/>
            <ac:spMk id="3" creationId="{F11BB28C-A34F-C1A3-9FDE-2AA0418CD8ED}"/>
          </ac:spMkLst>
        </pc:spChg>
        <pc:spChg chg="add mod">
          <ac:chgData name="暐珩 黃" userId="e06b7fbace005531" providerId="LiveId" clId="{46B74FE6-5BCF-4C7F-9B63-E2BA43ABB68F}" dt="2023-12-16T09:52:44.773" v="266" actId="1076"/>
          <ac:spMkLst>
            <pc:docMk/>
            <pc:sldMk cId="134302915" sldId="299"/>
            <ac:spMk id="8" creationId="{F3E71173-4EE9-23C7-C33A-35F7294E1907}"/>
          </ac:spMkLst>
        </pc:spChg>
        <pc:picChg chg="add del mod ord">
          <ac:chgData name="暐珩 黃" userId="e06b7fbace005531" providerId="LiveId" clId="{46B74FE6-5BCF-4C7F-9B63-E2BA43ABB68F}" dt="2023-12-16T09:48:22.171" v="184" actId="22"/>
          <ac:picMkLst>
            <pc:docMk/>
            <pc:sldMk cId="134302915" sldId="299"/>
            <ac:picMk id="5" creationId="{066BB766-2C1F-D1A9-C48D-7BCA70939C2C}"/>
          </ac:picMkLst>
        </pc:picChg>
        <pc:picChg chg="add mod">
          <ac:chgData name="暐珩 黃" userId="e06b7fbace005531" providerId="LiveId" clId="{46B74FE6-5BCF-4C7F-9B63-E2BA43ABB68F}" dt="2023-12-16T09:52:42.686" v="265" actId="1076"/>
          <ac:picMkLst>
            <pc:docMk/>
            <pc:sldMk cId="134302915" sldId="299"/>
            <ac:picMk id="7" creationId="{5C51E8F5-D091-1C5A-CC8A-49652A89BFFB}"/>
          </ac:picMkLst>
        </pc:picChg>
      </pc:sldChg>
      <pc:sldChg chg="addSp delSp modSp new mod">
        <pc:chgData name="暐珩 黃" userId="e06b7fbace005531" providerId="LiveId" clId="{46B74FE6-5BCF-4C7F-9B63-E2BA43ABB68F}" dt="2023-12-16T10:02:57.062" v="333" actId="1076"/>
        <pc:sldMkLst>
          <pc:docMk/>
          <pc:sldMk cId="541103368" sldId="299"/>
        </pc:sldMkLst>
        <pc:spChg chg="del">
          <ac:chgData name="暐珩 黃" userId="e06b7fbace005531" providerId="LiveId" clId="{46B74FE6-5BCF-4C7F-9B63-E2BA43ABB68F}" dt="2023-12-16T09:58:03.247" v="282" actId="478"/>
          <ac:spMkLst>
            <pc:docMk/>
            <pc:sldMk cId="541103368" sldId="299"/>
            <ac:spMk id="2" creationId="{99C67681-9A2C-7630-1C79-0CB1E3C571B4}"/>
          </ac:spMkLst>
        </pc:spChg>
        <pc:spChg chg="del">
          <ac:chgData name="暐珩 黃" userId="e06b7fbace005531" providerId="LiveId" clId="{46B74FE6-5BCF-4C7F-9B63-E2BA43ABB68F}" dt="2023-12-16T09:58:00.325" v="280" actId="478"/>
          <ac:spMkLst>
            <pc:docMk/>
            <pc:sldMk cId="541103368" sldId="299"/>
            <ac:spMk id="3" creationId="{4B01E300-63E5-CD91-23D5-3B49D7502C54}"/>
          </ac:spMkLst>
        </pc:spChg>
        <pc:spChg chg="add del mod">
          <ac:chgData name="暐珩 黃" userId="e06b7fbace005531" providerId="LiveId" clId="{46B74FE6-5BCF-4C7F-9B63-E2BA43ABB68F}" dt="2023-12-16T10:02:52.595" v="330" actId="478"/>
          <ac:spMkLst>
            <pc:docMk/>
            <pc:sldMk cId="541103368" sldId="299"/>
            <ac:spMk id="9" creationId="{BC0F2A52-8F0D-3673-2E2F-B5037DFD6D94}"/>
          </ac:spMkLst>
        </pc:spChg>
        <pc:picChg chg="add mod">
          <ac:chgData name="暐珩 黃" userId="e06b7fbace005531" providerId="LiveId" clId="{46B74FE6-5BCF-4C7F-9B63-E2BA43ABB68F}" dt="2023-12-16T10:02:56.152" v="332" actId="1076"/>
          <ac:picMkLst>
            <pc:docMk/>
            <pc:sldMk cId="541103368" sldId="299"/>
            <ac:picMk id="5" creationId="{3DA5B3D7-E476-ECD1-9270-1BD4E20BA70A}"/>
          </ac:picMkLst>
        </pc:picChg>
        <pc:picChg chg="add mod">
          <ac:chgData name="暐珩 黃" userId="e06b7fbace005531" providerId="LiveId" clId="{46B74FE6-5BCF-4C7F-9B63-E2BA43ABB68F}" dt="2023-12-16T10:02:57.062" v="333" actId="1076"/>
          <ac:picMkLst>
            <pc:docMk/>
            <pc:sldMk cId="541103368" sldId="299"/>
            <ac:picMk id="7" creationId="{2B476F63-9065-779A-57E8-ED345F42C811}"/>
          </ac:picMkLst>
        </pc:picChg>
      </pc:sldChg>
      <pc:sldChg chg="addSp delSp modSp new mod">
        <pc:chgData name="暐珩 黃" userId="e06b7fbace005531" providerId="LiveId" clId="{46B74FE6-5BCF-4C7F-9B63-E2BA43ABB68F}" dt="2023-12-16T10:05:36.645" v="368" actId="1076"/>
        <pc:sldMkLst>
          <pc:docMk/>
          <pc:sldMk cId="3985963823" sldId="300"/>
        </pc:sldMkLst>
        <pc:spChg chg="del">
          <ac:chgData name="暐珩 黃" userId="e06b7fbace005531" providerId="LiveId" clId="{46B74FE6-5BCF-4C7F-9B63-E2BA43ABB68F}" dt="2023-12-16T09:58:41.548" v="293" actId="478"/>
          <ac:spMkLst>
            <pc:docMk/>
            <pc:sldMk cId="3985963823" sldId="300"/>
            <ac:spMk id="2" creationId="{FABD88C2-8B17-EDF0-380A-966A6D2A70F0}"/>
          </ac:spMkLst>
        </pc:spChg>
        <pc:spChg chg="del">
          <ac:chgData name="暐珩 黃" userId="e06b7fbace005531" providerId="LiveId" clId="{46B74FE6-5BCF-4C7F-9B63-E2BA43ABB68F}" dt="2023-12-16T09:58:37.738" v="292" actId="478"/>
          <ac:spMkLst>
            <pc:docMk/>
            <pc:sldMk cId="3985963823" sldId="300"/>
            <ac:spMk id="3" creationId="{F11FF296-0003-0EF6-A82E-EE261A3849EE}"/>
          </ac:spMkLst>
        </pc:spChg>
        <pc:spChg chg="add mod">
          <ac:chgData name="暐珩 黃" userId="e06b7fbace005531" providerId="LiveId" clId="{46B74FE6-5BCF-4C7F-9B63-E2BA43ABB68F}" dt="2023-12-16T10:05:36.645" v="368" actId="1076"/>
          <ac:spMkLst>
            <pc:docMk/>
            <pc:sldMk cId="3985963823" sldId="300"/>
            <ac:spMk id="6" creationId="{2EAD8046-194C-1518-081A-512DB468816D}"/>
          </ac:spMkLst>
        </pc:spChg>
        <pc:picChg chg="add mod">
          <ac:chgData name="暐珩 黃" userId="e06b7fbace005531" providerId="LiveId" clId="{46B74FE6-5BCF-4C7F-9B63-E2BA43ABB68F}" dt="2023-12-16T10:04:50.139" v="358" actId="1076"/>
          <ac:picMkLst>
            <pc:docMk/>
            <pc:sldMk cId="3985963823" sldId="300"/>
            <ac:picMk id="5" creationId="{339F1B5A-B7BE-D0DD-DDE7-E58ADA47DD33}"/>
          </ac:picMkLst>
        </pc:picChg>
      </pc:sldChg>
      <pc:sldChg chg="addSp delSp modSp new mod">
        <pc:chgData name="暐珩 黃" userId="e06b7fbace005531" providerId="LiveId" clId="{46B74FE6-5BCF-4C7F-9B63-E2BA43ABB68F}" dt="2023-12-16T10:03:14.055" v="341" actId="1076"/>
        <pc:sldMkLst>
          <pc:docMk/>
          <pc:sldMk cId="2424312169" sldId="301"/>
        </pc:sldMkLst>
        <pc:spChg chg="del">
          <ac:chgData name="暐珩 黃" userId="e06b7fbace005531" providerId="LiveId" clId="{46B74FE6-5BCF-4C7F-9B63-E2BA43ABB68F}" dt="2023-12-16T10:00:29.266" v="301" actId="478"/>
          <ac:spMkLst>
            <pc:docMk/>
            <pc:sldMk cId="2424312169" sldId="301"/>
            <ac:spMk id="2" creationId="{AF9F6FFB-073D-F0B8-599C-853F59156FB8}"/>
          </ac:spMkLst>
        </pc:spChg>
        <pc:spChg chg="mod">
          <ac:chgData name="暐珩 黃" userId="e06b7fbace005531" providerId="LiveId" clId="{46B74FE6-5BCF-4C7F-9B63-E2BA43ABB68F}" dt="2023-12-16T10:03:14.055" v="341" actId="1076"/>
          <ac:spMkLst>
            <pc:docMk/>
            <pc:sldMk cId="2424312169" sldId="301"/>
            <ac:spMk id="3" creationId="{AABAB9C6-CC47-42A1-456D-FA0800A712C8}"/>
          </ac:spMkLst>
        </pc:spChg>
        <pc:picChg chg="add mod">
          <ac:chgData name="暐珩 黃" userId="e06b7fbace005531" providerId="LiveId" clId="{46B74FE6-5BCF-4C7F-9B63-E2BA43ABB68F}" dt="2023-12-16T10:03:11.554" v="340" actId="1076"/>
          <ac:picMkLst>
            <pc:docMk/>
            <pc:sldMk cId="2424312169" sldId="301"/>
            <ac:picMk id="4" creationId="{62A1D798-E5C7-906D-AB9C-BB7674DFD32E}"/>
          </ac:picMkLst>
        </pc:picChg>
      </pc:sldChg>
      <pc:sldChg chg="addSp delSp modSp new mod">
        <pc:chgData name="暐珩 黃" userId="e06b7fbace005531" providerId="LiveId" clId="{46B74FE6-5BCF-4C7F-9B63-E2BA43ABB68F}" dt="2023-12-16T10:13:43.787" v="433" actId="1076"/>
        <pc:sldMkLst>
          <pc:docMk/>
          <pc:sldMk cId="3845270450" sldId="302"/>
        </pc:sldMkLst>
        <pc:spChg chg="del">
          <ac:chgData name="暐珩 黃" userId="e06b7fbace005531" providerId="LiveId" clId="{46B74FE6-5BCF-4C7F-9B63-E2BA43ABB68F}" dt="2023-12-16T10:07:03.842" v="372" actId="478"/>
          <ac:spMkLst>
            <pc:docMk/>
            <pc:sldMk cId="3845270450" sldId="302"/>
            <ac:spMk id="2" creationId="{2CBE0643-8BDD-543F-A77C-82D71E501D92}"/>
          </ac:spMkLst>
        </pc:spChg>
        <pc:spChg chg="del mod">
          <ac:chgData name="暐珩 黃" userId="e06b7fbace005531" providerId="LiveId" clId="{46B74FE6-5BCF-4C7F-9B63-E2BA43ABB68F}" dt="2023-12-16T10:06:59.389" v="370" actId="478"/>
          <ac:spMkLst>
            <pc:docMk/>
            <pc:sldMk cId="3845270450" sldId="302"/>
            <ac:spMk id="3" creationId="{71B3A4EF-884B-7675-2604-6ECC5570CB07}"/>
          </ac:spMkLst>
        </pc:spChg>
        <pc:spChg chg="add del mod">
          <ac:chgData name="暐珩 黃" userId="e06b7fbace005531" providerId="LiveId" clId="{46B74FE6-5BCF-4C7F-9B63-E2BA43ABB68F}" dt="2023-12-16T10:07:01.420" v="371" actId="478"/>
          <ac:spMkLst>
            <pc:docMk/>
            <pc:sldMk cId="3845270450" sldId="302"/>
            <ac:spMk id="5" creationId="{46B36668-ABBB-EF76-3C05-4AC55F3CDBC8}"/>
          </ac:spMkLst>
        </pc:spChg>
        <pc:picChg chg="add mod">
          <ac:chgData name="暐珩 黃" userId="e06b7fbace005531" providerId="LiveId" clId="{46B74FE6-5BCF-4C7F-9B63-E2BA43ABB68F}" dt="2023-12-16T10:13:43.787" v="433" actId="1076"/>
          <ac:picMkLst>
            <pc:docMk/>
            <pc:sldMk cId="3845270450" sldId="302"/>
            <ac:picMk id="7" creationId="{858146BF-438D-C12A-E963-2F3982AECF21}"/>
          </ac:picMkLst>
        </pc:picChg>
      </pc:sldChg>
      <pc:sldChg chg="addSp delSp modSp new mod">
        <pc:chgData name="暐珩 黃" userId="e06b7fbace005531" providerId="LiveId" clId="{46B74FE6-5BCF-4C7F-9B63-E2BA43ABB68F}" dt="2023-12-16T10:16:01.528" v="451" actId="1076"/>
        <pc:sldMkLst>
          <pc:docMk/>
          <pc:sldMk cId="1650892368" sldId="303"/>
        </pc:sldMkLst>
        <pc:spChg chg="del">
          <ac:chgData name="暐珩 黃" userId="e06b7fbace005531" providerId="LiveId" clId="{46B74FE6-5BCF-4C7F-9B63-E2BA43ABB68F}" dt="2023-12-16T10:10:39.238" v="381" actId="478"/>
          <ac:spMkLst>
            <pc:docMk/>
            <pc:sldMk cId="1650892368" sldId="303"/>
            <ac:spMk id="2" creationId="{C7916299-AC27-0BC2-F9B6-FEE08D9E103D}"/>
          </ac:spMkLst>
        </pc:spChg>
        <pc:spChg chg="del">
          <ac:chgData name="暐珩 黃" userId="e06b7fbace005531" providerId="LiveId" clId="{46B74FE6-5BCF-4C7F-9B63-E2BA43ABB68F}" dt="2023-12-16T10:10:36.905" v="380" actId="478"/>
          <ac:spMkLst>
            <pc:docMk/>
            <pc:sldMk cId="1650892368" sldId="303"/>
            <ac:spMk id="3" creationId="{70E96E12-B0B2-7D65-F67F-8571EDC908B6}"/>
          </ac:spMkLst>
        </pc:spChg>
        <pc:picChg chg="add del mod">
          <ac:chgData name="暐珩 黃" userId="e06b7fbace005531" providerId="LiveId" clId="{46B74FE6-5BCF-4C7F-9B63-E2BA43ABB68F}" dt="2023-12-16T10:12:29.760" v="410" actId="478"/>
          <ac:picMkLst>
            <pc:docMk/>
            <pc:sldMk cId="1650892368" sldId="303"/>
            <ac:picMk id="5" creationId="{E865C783-282A-D9B4-7AE2-0E049898EB26}"/>
          </ac:picMkLst>
        </pc:picChg>
        <pc:picChg chg="add mod">
          <ac:chgData name="暐珩 黃" userId="e06b7fbace005531" providerId="LiveId" clId="{46B74FE6-5BCF-4C7F-9B63-E2BA43ABB68F}" dt="2023-12-16T10:13:30.921" v="428" actId="1076"/>
          <ac:picMkLst>
            <pc:docMk/>
            <pc:sldMk cId="1650892368" sldId="303"/>
            <ac:picMk id="7" creationId="{25110624-2433-B3C1-0303-6B111DE9C024}"/>
          </ac:picMkLst>
        </pc:picChg>
        <pc:picChg chg="add mod">
          <ac:chgData name="暐珩 黃" userId="e06b7fbace005531" providerId="LiveId" clId="{46B74FE6-5BCF-4C7F-9B63-E2BA43ABB68F}" dt="2023-12-16T10:15:37.095" v="443" actId="1076"/>
          <ac:picMkLst>
            <pc:docMk/>
            <pc:sldMk cId="1650892368" sldId="303"/>
            <ac:picMk id="9" creationId="{49D78263-AA94-A314-07DB-94FFFDA74D06}"/>
          </ac:picMkLst>
        </pc:picChg>
        <pc:picChg chg="add mod">
          <ac:chgData name="暐珩 黃" userId="e06b7fbace005531" providerId="LiveId" clId="{46B74FE6-5BCF-4C7F-9B63-E2BA43ABB68F}" dt="2023-12-16T10:15:38.258" v="444" actId="1076"/>
          <ac:picMkLst>
            <pc:docMk/>
            <pc:sldMk cId="1650892368" sldId="303"/>
            <ac:picMk id="11" creationId="{BDBD3DA2-D28A-2839-1E9E-A9BA7B084795}"/>
          </ac:picMkLst>
        </pc:picChg>
        <pc:picChg chg="add mod">
          <ac:chgData name="暐珩 黃" userId="e06b7fbace005531" providerId="LiveId" clId="{46B74FE6-5BCF-4C7F-9B63-E2BA43ABB68F}" dt="2023-12-16T10:15:42.325" v="447" actId="1076"/>
          <ac:picMkLst>
            <pc:docMk/>
            <pc:sldMk cId="1650892368" sldId="303"/>
            <ac:picMk id="13" creationId="{1983023A-9881-0E89-1BBF-D13BDAC76154}"/>
          </ac:picMkLst>
        </pc:picChg>
        <pc:picChg chg="add mod">
          <ac:chgData name="暐珩 黃" userId="e06b7fbace005531" providerId="LiveId" clId="{46B74FE6-5BCF-4C7F-9B63-E2BA43ABB68F}" dt="2023-12-16T10:16:01.528" v="451" actId="1076"/>
          <ac:picMkLst>
            <pc:docMk/>
            <pc:sldMk cId="1650892368" sldId="303"/>
            <ac:picMk id="15" creationId="{67E5299A-5686-8349-BDC5-63CC576EC04F}"/>
          </ac:picMkLst>
        </pc:picChg>
      </pc:sldChg>
      <pc:sldChg chg="modSp new mod">
        <pc:chgData name="暐珩 黃" userId="e06b7fbace005531" providerId="LiveId" clId="{46B74FE6-5BCF-4C7F-9B63-E2BA43ABB68F}" dt="2023-12-16T10:19:42.366" v="700" actId="20577"/>
        <pc:sldMkLst>
          <pc:docMk/>
          <pc:sldMk cId="1785316711" sldId="304"/>
        </pc:sldMkLst>
        <pc:spChg chg="mod">
          <ac:chgData name="暐珩 黃" userId="e06b7fbace005531" providerId="LiveId" clId="{46B74FE6-5BCF-4C7F-9B63-E2BA43ABB68F}" dt="2023-12-16T10:17:16.640" v="483" actId="14100"/>
          <ac:spMkLst>
            <pc:docMk/>
            <pc:sldMk cId="1785316711" sldId="304"/>
            <ac:spMk id="2" creationId="{119F113B-3D2C-6003-0FE6-CD68E6889BAF}"/>
          </ac:spMkLst>
        </pc:spChg>
        <pc:spChg chg="mod">
          <ac:chgData name="暐珩 黃" userId="e06b7fbace005531" providerId="LiveId" clId="{46B74FE6-5BCF-4C7F-9B63-E2BA43ABB68F}" dt="2023-12-16T10:19:42.366" v="700" actId="20577"/>
          <ac:spMkLst>
            <pc:docMk/>
            <pc:sldMk cId="1785316711" sldId="304"/>
            <ac:spMk id="3" creationId="{FA6CEA54-BC70-E233-F64D-52C8EB6FB70E}"/>
          </ac:spMkLst>
        </pc:spChg>
      </pc:sldChg>
      <pc:sldChg chg="addSp delSp modSp new mod">
        <pc:chgData name="暐珩 黃" userId="e06b7fbace005531" providerId="LiveId" clId="{46B74FE6-5BCF-4C7F-9B63-E2BA43ABB68F}" dt="2023-12-16T10:43:20.762" v="919" actId="1076"/>
        <pc:sldMkLst>
          <pc:docMk/>
          <pc:sldMk cId="9936296" sldId="305"/>
        </pc:sldMkLst>
        <pc:spChg chg="del">
          <ac:chgData name="暐珩 黃" userId="e06b7fbace005531" providerId="LiveId" clId="{46B74FE6-5BCF-4C7F-9B63-E2BA43ABB68F}" dt="2023-12-16T10:21:56.418" v="703" actId="478"/>
          <ac:spMkLst>
            <pc:docMk/>
            <pc:sldMk cId="9936296" sldId="305"/>
            <ac:spMk id="2" creationId="{40D555D9-D04C-9BDD-DFDE-7B575C9A8102}"/>
          </ac:spMkLst>
        </pc:spChg>
        <pc:spChg chg="del">
          <ac:chgData name="暐珩 黃" userId="e06b7fbace005531" providerId="LiveId" clId="{46B74FE6-5BCF-4C7F-9B63-E2BA43ABB68F}" dt="2023-12-16T10:21:53.909" v="702" actId="478"/>
          <ac:spMkLst>
            <pc:docMk/>
            <pc:sldMk cId="9936296" sldId="305"/>
            <ac:spMk id="3" creationId="{ADA15EB7-8E36-FA98-BA47-BF81C64BBCA9}"/>
          </ac:spMkLst>
        </pc:spChg>
        <pc:spChg chg="add del mod">
          <ac:chgData name="暐珩 黃" userId="e06b7fbace005531" providerId="LiveId" clId="{46B74FE6-5BCF-4C7F-9B63-E2BA43ABB68F}" dt="2023-12-16T10:38:52.742" v="844" actId="478"/>
          <ac:spMkLst>
            <pc:docMk/>
            <pc:sldMk cId="9936296" sldId="305"/>
            <ac:spMk id="19" creationId="{04FB6B48-BE30-14BA-CD57-B3131FC2D419}"/>
          </ac:spMkLst>
        </pc:spChg>
        <pc:spChg chg="add del mod">
          <ac:chgData name="暐珩 黃" userId="e06b7fbace005531" providerId="LiveId" clId="{46B74FE6-5BCF-4C7F-9B63-E2BA43ABB68F}" dt="2023-12-16T10:40:08.640" v="861" actId="478"/>
          <ac:spMkLst>
            <pc:docMk/>
            <pc:sldMk cId="9936296" sldId="305"/>
            <ac:spMk id="20" creationId="{98E97963-9F96-D4C5-EE8E-4A1080D1A5EB}"/>
          </ac:spMkLst>
        </pc:spChg>
        <pc:spChg chg="add mod">
          <ac:chgData name="暐珩 黃" userId="e06b7fbace005531" providerId="LiveId" clId="{46B74FE6-5BCF-4C7F-9B63-E2BA43ABB68F}" dt="2023-12-16T10:43:20.762" v="919" actId="1076"/>
          <ac:spMkLst>
            <pc:docMk/>
            <pc:sldMk cId="9936296" sldId="305"/>
            <ac:spMk id="21" creationId="{C9360BF9-49EB-2773-13E2-5200907808F8}"/>
          </ac:spMkLst>
        </pc:spChg>
        <pc:picChg chg="add mod">
          <ac:chgData name="暐珩 黃" userId="e06b7fbace005531" providerId="LiveId" clId="{46B74FE6-5BCF-4C7F-9B63-E2BA43ABB68F}" dt="2023-12-16T10:22:10.248" v="709" actId="1076"/>
          <ac:picMkLst>
            <pc:docMk/>
            <pc:sldMk cId="9936296" sldId="305"/>
            <ac:picMk id="5" creationId="{BD66BED9-0288-3EE7-02DE-810760E253CD}"/>
          </ac:picMkLst>
        </pc:picChg>
        <pc:picChg chg="add mod">
          <ac:chgData name="暐珩 黃" userId="e06b7fbace005531" providerId="LiveId" clId="{46B74FE6-5BCF-4C7F-9B63-E2BA43ABB68F}" dt="2023-12-16T10:23:25.660" v="717" actId="1076"/>
          <ac:picMkLst>
            <pc:docMk/>
            <pc:sldMk cId="9936296" sldId="305"/>
            <ac:picMk id="7" creationId="{C81AAAC7-F120-76CD-4C71-52F98C32870A}"/>
          </ac:picMkLst>
        </pc:picChg>
        <pc:picChg chg="add mod">
          <ac:chgData name="暐珩 黃" userId="e06b7fbace005531" providerId="LiveId" clId="{46B74FE6-5BCF-4C7F-9B63-E2BA43ABB68F}" dt="2023-12-16T10:23:11.685" v="716" actId="1076"/>
          <ac:picMkLst>
            <pc:docMk/>
            <pc:sldMk cId="9936296" sldId="305"/>
            <ac:picMk id="9" creationId="{5A136AE1-5C7F-3F17-CE91-A2FE51620D85}"/>
          </ac:picMkLst>
        </pc:picChg>
        <pc:picChg chg="add mod">
          <ac:chgData name="暐珩 黃" userId="e06b7fbace005531" providerId="LiveId" clId="{46B74FE6-5BCF-4C7F-9B63-E2BA43ABB68F}" dt="2023-12-16T10:23:10.571" v="715" actId="1076"/>
          <ac:picMkLst>
            <pc:docMk/>
            <pc:sldMk cId="9936296" sldId="305"/>
            <ac:picMk id="11" creationId="{65DB454D-7E80-E241-545A-8FA588D9B6D0}"/>
          </ac:picMkLst>
        </pc:picChg>
        <pc:picChg chg="add mod">
          <ac:chgData name="暐珩 黃" userId="e06b7fbace005531" providerId="LiveId" clId="{46B74FE6-5BCF-4C7F-9B63-E2BA43ABB68F}" dt="2023-12-16T10:42:49.807" v="918" actId="1076"/>
          <ac:picMkLst>
            <pc:docMk/>
            <pc:sldMk cId="9936296" sldId="305"/>
            <ac:picMk id="13" creationId="{103DA446-A528-E9CC-B904-503A5932B907}"/>
          </ac:picMkLst>
        </pc:picChg>
        <pc:picChg chg="add mod">
          <ac:chgData name="暐珩 黃" userId="e06b7fbace005531" providerId="LiveId" clId="{46B74FE6-5BCF-4C7F-9B63-E2BA43ABB68F}" dt="2023-12-16T10:42:49.807" v="918" actId="1076"/>
          <ac:picMkLst>
            <pc:docMk/>
            <pc:sldMk cId="9936296" sldId="305"/>
            <ac:picMk id="15" creationId="{8B155CE9-E57E-7D06-11D9-EE255EA9FF20}"/>
          </ac:picMkLst>
        </pc:picChg>
        <pc:picChg chg="add mod">
          <ac:chgData name="暐珩 黃" userId="e06b7fbace005531" providerId="LiveId" clId="{46B74FE6-5BCF-4C7F-9B63-E2BA43ABB68F}" dt="2023-12-16T10:26:39.383" v="734" actId="1076"/>
          <ac:picMkLst>
            <pc:docMk/>
            <pc:sldMk cId="9936296" sldId="305"/>
            <ac:picMk id="17" creationId="{9621B4B5-2479-8778-E3AC-50801388DAFC}"/>
          </ac:picMkLst>
        </pc:picChg>
        <pc:picChg chg="add del mod">
          <ac:chgData name="暐珩 黃" userId="e06b7fbace005531" providerId="LiveId" clId="{46B74FE6-5BCF-4C7F-9B63-E2BA43ABB68F}" dt="2023-12-16T10:40:15.362" v="862" actId="478"/>
          <ac:picMkLst>
            <pc:docMk/>
            <pc:sldMk cId="9936296" sldId="305"/>
            <ac:picMk id="18" creationId="{BDAFE130-5D8C-D58F-9D6C-6915D3303019}"/>
          </ac:picMkLst>
        </pc:picChg>
      </pc:sldChg>
      <pc:sldChg chg="addSp delSp modSp new mod">
        <pc:chgData name="暐珩 黃" userId="e06b7fbace005531" providerId="LiveId" clId="{46B74FE6-5BCF-4C7F-9B63-E2BA43ABB68F}" dt="2023-12-16T10:45:55.515" v="936" actId="1076"/>
        <pc:sldMkLst>
          <pc:docMk/>
          <pc:sldMk cId="2984019431" sldId="306"/>
        </pc:sldMkLst>
        <pc:spChg chg="del">
          <ac:chgData name="暐珩 黃" userId="e06b7fbace005531" providerId="LiveId" clId="{46B74FE6-5BCF-4C7F-9B63-E2BA43ABB68F}" dt="2023-12-16T10:30:15.729" v="737" actId="478"/>
          <ac:spMkLst>
            <pc:docMk/>
            <pc:sldMk cId="2984019431" sldId="306"/>
            <ac:spMk id="2" creationId="{51E18D99-8F47-DA61-2FD2-C0C59D8E4ABB}"/>
          </ac:spMkLst>
        </pc:spChg>
        <pc:spChg chg="del">
          <ac:chgData name="暐珩 黃" userId="e06b7fbace005531" providerId="LiveId" clId="{46B74FE6-5BCF-4C7F-9B63-E2BA43ABB68F}" dt="2023-12-16T10:30:14.419" v="736" actId="478"/>
          <ac:spMkLst>
            <pc:docMk/>
            <pc:sldMk cId="2984019431" sldId="306"/>
            <ac:spMk id="3" creationId="{65EA32F3-2128-0B8A-8C5B-668A922568BD}"/>
          </ac:spMkLst>
        </pc:spChg>
        <pc:picChg chg="add mod">
          <ac:chgData name="暐珩 黃" userId="e06b7fbace005531" providerId="LiveId" clId="{46B74FE6-5BCF-4C7F-9B63-E2BA43ABB68F}" dt="2023-12-16T10:45:42.632" v="931" actId="1076"/>
          <ac:picMkLst>
            <pc:docMk/>
            <pc:sldMk cId="2984019431" sldId="306"/>
            <ac:picMk id="5" creationId="{7FF42B50-F961-B450-ACEA-735C20935E4B}"/>
          </ac:picMkLst>
        </pc:picChg>
        <pc:picChg chg="add mod">
          <ac:chgData name="暐珩 黃" userId="e06b7fbace005531" providerId="LiveId" clId="{46B74FE6-5BCF-4C7F-9B63-E2BA43ABB68F}" dt="2023-12-16T10:34:34.209" v="810" actId="1076"/>
          <ac:picMkLst>
            <pc:docMk/>
            <pc:sldMk cId="2984019431" sldId="306"/>
            <ac:picMk id="7" creationId="{48409225-FFA3-5E34-9BCE-A4EC8B792A39}"/>
          </ac:picMkLst>
        </pc:picChg>
        <pc:picChg chg="add mod">
          <ac:chgData name="暐珩 黃" userId="e06b7fbace005531" providerId="LiveId" clId="{46B74FE6-5BCF-4C7F-9B63-E2BA43ABB68F}" dt="2023-12-16T10:45:55.515" v="936" actId="1076"/>
          <ac:picMkLst>
            <pc:docMk/>
            <pc:sldMk cId="2984019431" sldId="306"/>
            <ac:picMk id="8" creationId="{3DD86172-0F71-30E7-1E35-CA72BED627B8}"/>
          </ac:picMkLst>
        </pc:picChg>
      </pc:sldChg>
      <pc:sldChg chg="addSp delSp modSp new mod ord">
        <pc:chgData name="暐珩 黃" userId="e06b7fbace005531" providerId="LiveId" clId="{46B74FE6-5BCF-4C7F-9B63-E2BA43ABB68F}" dt="2023-12-16T10:46:06.582" v="939" actId="14100"/>
        <pc:sldMkLst>
          <pc:docMk/>
          <pc:sldMk cId="3771702917" sldId="307"/>
        </pc:sldMkLst>
        <pc:spChg chg="del">
          <ac:chgData name="暐珩 黃" userId="e06b7fbace005531" providerId="LiveId" clId="{46B74FE6-5BCF-4C7F-9B63-E2BA43ABB68F}" dt="2023-12-16T10:30:54.011" v="747" actId="478"/>
          <ac:spMkLst>
            <pc:docMk/>
            <pc:sldMk cId="3771702917" sldId="307"/>
            <ac:spMk id="2" creationId="{3AA8E1D2-8EBE-7C10-7191-A3C2BA459E0A}"/>
          </ac:spMkLst>
        </pc:spChg>
        <pc:spChg chg="del">
          <ac:chgData name="暐珩 黃" userId="e06b7fbace005531" providerId="LiveId" clId="{46B74FE6-5BCF-4C7F-9B63-E2BA43ABB68F}" dt="2023-12-16T10:30:52.802" v="746" actId="478"/>
          <ac:spMkLst>
            <pc:docMk/>
            <pc:sldMk cId="3771702917" sldId="307"/>
            <ac:spMk id="3" creationId="{23846E08-0414-D8FF-865C-3EF7FE66D371}"/>
          </ac:spMkLst>
        </pc:spChg>
        <pc:picChg chg="add mod">
          <ac:chgData name="暐珩 黃" userId="e06b7fbace005531" providerId="LiveId" clId="{46B74FE6-5BCF-4C7F-9B63-E2BA43ABB68F}" dt="2023-12-16T10:31:34.413" v="760" actId="1076"/>
          <ac:picMkLst>
            <pc:docMk/>
            <pc:sldMk cId="3771702917" sldId="307"/>
            <ac:picMk id="5" creationId="{72E0AD2D-177D-799F-3ACF-B3A3460546D3}"/>
          </ac:picMkLst>
        </pc:picChg>
        <pc:picChg chg="add mod">
          <ac:chgData name="暐珩 黃" userId="e06b7fbace005531" providerId="LiveId" clId="{46B74FE6-5BCF-4C7F-9B63-E2BA43ABB68F}" dt="2023-12-16T10:31:39.281" v="761" actId="1076"/>
          <ac:picMkLst>
            <pc:docMk/>
            <pc:sldMk cId="3771702917" sldId="307"/>
            <ac:picMk id="7" creationId="{F98841BF-1FC4-9971-41D9-0DF9C06BBF9D}"/>
          </ac:picMkLst>
        </pc:picChg>
        <pc:picChg chg="add mod">
          <ac:chgData name="暐珩 黃" userId="e06b7fbace005531" providerId="LiveId" clId="{46B74FE6-5BCF-4C7F-9B63-E2BA43ABB68F}" dt="2023-12-16T10:46:06.582" v="939" actId="14100"/>
          <ac:picMkLst>
            <pc:docMk/>
            <pc:sldMk cId="3771702917" sldId="307"/>
            <ac:picMk id="8" creationId="{5AD587C7-9E98-52A1-094C-72FC060270ED}"/>
          </ac:picMkLst>
        </pc:picChg>
      </pc:sldChg>
      <pc:sldChg chg="addSp delSp modSp new mod">
        <pc:chgData name="暐珩 黃" userId="e06b7fbace005531" providerId="LiveId" clId="{46B74FE6-5BCF-4C7F-9B63-E2BA43ABB68F}" dt="2023-12-16T10:46:01.700" v="938" actId="1076"/>
        <pc:sldMkLst>
          <pc:docMk/>
          <pc:sldMk cId="673006926" sldId="308"/>
        </pc:sldMkLst>
        <pc:spChg chg="del">
          <ac:chgData name="暐珩 黃" userId="e06b7fbace005531" providerId="LiveId" clId="{46B74FE6-5BCF-4C7F-9B63-E2BA43ABB68F}" dt="2023-12-16T10:32:06.897" v="767" actId="478"/>
          <ac:spMkLst>
            <pc:docMk/>
            <pc:sldMk cId="673006926" sldId="308"/>
            <ac:spMk id="2" creationId="{7C6666B5-94A0-A8A3-A367-54D96BAF35E0}"/>
          </ac:spMkLst>
        </pc:spChg>
        <pc:spChg chg="del">
          <ac:chgData name="暐珩 黃" userId="e06b7fbace005531" providerId="LiveId" clId="{46B74FE6-5BCF-4C7F-9B63-E2BA43ABB68F}" dt="2023-12-16T10:32:01.729" v="763" actId="478"/>
          <ac:spMkLst>
            <pc:docMk/>
            <pc:sldMk cId="673006926" sldId="308"/>
            <ac:spMk id="3" creationId="{35D52072-0487-C520-1A3D-5C69BFE33694}"/>
          </ac:spMkLst>
        </pc:spChg>
        <pc:picChg chg="add del mod ord">
          <ac:chgData name="暐珩 黃" userId="e06b7fbace005531" providerId="LiveId" clId="{46B74FE6-5BCF-4C7F-9B63-E2BA43ABB68F}" dt="2023-12-16T10:33:15.211" v="789" actId="478"/>
          <ac:picMkLst>
            <pc:docMk/>
            <pc:sldMk cId="673006926" sldId="308"/>
            <ac:picMk id="5" creationId="{8DD7345B-7A32-FFF7-48DA-4C00E67C3FB5}"/>
          </ac:picMkLst>
        </pc:picChg>
        <pc:picChg chg="add mod ord">
          <ac:chgData name="暐珩 黃" userId="e06b7fbace005531" providerId="LiveId" clId="{46B74FE6-5BCF-4C7F-9B63-E2BA43ABB68F}" dt="2023-12-16T10:33:19.398" v="792" actId="1076"/>
          <ac:picMkLst>
            <pc:docMk/>
            <pc:sldMk cId="673006926" sldId="308"/>
            <ac:picMk id="7" creationId="{080797B1-4B73-C1D1-BE13-ED3210A52A6C}"/>
          </ac:picMkLst>
        </pc:picChg>
        <pc:picChg chg="add mod">
          <ac:chgData name="暐珩 黃" userId="e06b7fbace005531" providerId="LiveId" clId="{46B74FE6-5BCF-4C7F-9B63-E2BA43ABB68F}" dt="2023-12-16T10:33:52.743" v="806" actId="14100"/>
          <ac:picMkLst>
            <pc:docMk/>
            <pc:sldMk cId="673006926" sldId="308"/>
            <ac:picMk id="9" creationId="{8F4CA164-BEA9-D568-EF53-ADD5C04F43F2}"/>
          </ac:picMkLst>
        </pc:picChg>
        <pc:picChg chg="add mod">
          <ac:chgData name="暐珩 黃" userId="e06b7fbace005531" providerId="LiveId" clId="{46B74FE6-5BCF-4C7F-9B63-E2BA43ABB68F}" dt="2023-12-16T10:33:53.794" v="807" actId="1076"/>
          <ac:picMkLst>
            <pc:docMk/>
            <pc:sldMk cId="673006926" sldId="308"/>
            <ac:picMk id="11" creationId="{94D2F689-560A-ECB4-4802-5BB0BC68C749}"/>
          </ac:picMkLst>
        </pc:picChg>
        <pc:picChg chg="add mod">
          <ac:chgData name="暐珩 黃" userId="e06b7fbace005531" providerId="LiveId" clId="{46B74FE6-5BCF-4C7F-9B63-E2BA43ABB68F}" dt="2023-12-16T10:46:01.700" v="938" actId="1076"/>
          <ac:picMkLst>
            <pc:docMk/>
            <pc:sldMk cId="673006926" sldId="308"/>
            <ac:picMk id="12" creationId="{872BC1EF-AF34-5E06-0D84-8E75B37359D4}"/>
          </ac:picMkLst>
        </pc:picChg>
      </pc:sldChg>
      <pc:sldChg chg="addSp delSp modSp new mod">
        <pc:chgData name="暐珩 黃" userId="e06b7fbace005531" providerId="LiveId" clId="{46B74FE6-5BCF-4C7F-9B63-E2BA43ABB68F}" dt="2023-12-16T10:46:37.715" v="947" actId="1076"/>
        <pc:sldMkLst>
          <pc:docMk/>
          <pc:sldMk cId="1996319482" sldId="309"/>
        </pc:sldMkLst>
        <pc:spChg chg="del">
          <ac:chgData name="暐珩 黃" userId="e06b7fbace005531" providerId="LiveId" clId="{46B74FE6-5BCF-4C7F-9B63-E2BA43ABB68F}" dt="2023-12-16T10:35:35.062" v="814" actId="478"/>
          <ac:spMkLst>
            <pc:docMk/>
            <pc:sldMk cId="1996319482" sldId="309"/>
            <ac:spMk id="2" creationId="{ED375492-1252-C8EC-29A6-C5C4E599FE88}"/>
          </ac:spMkLst>
        </pc:spChg>
        <pc:spChg chg="del">
          <ac:chgData name="暐珩 黃" userId="e06b7fbace005531" providerId="LiveId" clId="{46B74FE6-5BCF-4C7F-9B63-E2BA43ABB68F}" dt="2023-12-16T10:35:34.003" v="813" actId="478"/>
          <ac:spMkLst>
            <pc:docMk/>
            <pc:sldMk cId="1996319482" sldId="309"/>
            <ac:spMk id="3" creationId="{FE1EC171-B3A7-91A2-6A58-DFA8A20645C6}"/>
          </ac:spMkLst>
        </pc:spChg>
        <pc:spChg chg="add mod">
          <ac:chgData name="暐珩 黃" userId="e06b7fbace005531" providerId="LiveId" clId="{46B74FE6-5BCF-4C7F-9B63-E2BA43ABB68F}" dt="2023-12-16T10:46:37.715" v="947" actId="1076"/>
          <ac:spMkLst>
            <pc:docMk/>
            <pc:sldMk cId="1996319482" sldId="309"/>
            <ac:spMk id="8" creationId="{03BC3E91-26FE-5DBD-DA4A-0BDC7B9D2690}"/>
          </ac:spMkLst>
        </pc:spChg>
        <pc:picChg chg="add mod">
          <ac:chgData name="暐珩 黃" userId="e06b7fbace005531" providerId="LiveId" clId="{46B74FE6-5BCF-4C7F-9B63-E2BA43ABB68F}" dt="2023-12-16T10:36:18.937" v="828" actId="1076"/>
          <ac:picMkLst>
            <pc:docMk/>
            <pc:sldMk cId="1996319482" sldId="309"/>
            <ac:picMk id="5" creationId="{4821C52D-B5F0-7222-F1A3-BFC5228AF67B}"/>
          </ac:picMkLst>
        </pc:picChg>
        <pc:picChg chg="add mod">
          <ac:chgData name="暐珩 黃" userId="e06b7fbace005531" providerId="LiveId" clId="{46B74FE6-5BCF-4C7F-9B63-E2BA43ABB68F}" dt="2023-12-16T10:36:15.220" v="826" actId="1076"/>
          <ac:picMkLst>
            <pc:docMk/>
            <pc:sldMk cId="1996319482" sldId="309"/>
            <ac:picMk id="7" creationId="{67B44E4F-E69E-553A-6FB6-5664C11E2D1C}"/>
          </ac:picMkLst>
        </pc:picChg>
      </pc:sldChg>
      <pc:sldChg chg="addSp delSp modSp new mod">
        <pc:chgData name="暐珩 黃" userId="e06b7fbace005531" providerId="LiveId" clId="{46B74FE6-5BCF-4C7F-9B63-E2BA43ABB68F}" dt="2023-12-16T13:01:54.146" v="1297" actId="1076"/>
        <pc:sldMkLst>
          <pc:docMk/>
          <pc:sldMk cId="3590206908" sldId="310"/>
        </pc:sldMkLst>
        <pc:spChg chg="del mod">
          <ac:chgData name="暐珩 黃" userId="e06b7fbace005531" providerId="LiveId" clId="{46B74FE6-5BCF-4C7F-9B63-E2BA43ABB68F}" dt="2023-12-16T10:47:13.732" v="951" actId="478"/>
          <ac:spMkLst>
            <pc:docMk/>
            <pc:sldMk cId="3590206908" sldId="310"/>
            <ac:spMk id="2" creationId="{41ECE53B-B355-311F-DA17-EE1F774B108D}"/>
          </ac:spMkLst>
        </pc:spChg>
        <pc:spChg chg="add mod">
          <ac:chgData name="暐珩 黃" userId="e06b7fbace005531" providerId="LiveId" clId="{46B74FE6-5BCF-4C7F-9B63-E2BA43ABB68F}" dt="2023-12-16T13:01:54.146" v="1297" actId="1076"/>
          <ac:spMkLst>
            <pc:docMk/>
            <pc:sldMk cId="3590206908" sldId="310"/>
            <ac:spMk id="2" creationId="{73BB5652-10D3-D3C6-7E6A-A78A30D9FA9B}"/>
          </ac:spMkLst>
        </pc:spChg>
        <pc:spChg chg="del">
          <ac:chgData name="暐珩 黃" userId="e06b7fbace005531" providerId="LiveId" clId="{46B74FE6-5BCF-4C7F-9B63-E2BA43ABB68F}" dt="2023-12-16T10:47:13.025" v="950" actId="478"/>
          <ac:spMkLst>
            <pc:docMk/>
            <pc:sldMk cId="3590206908" sldId="310"/>
            <ac:spMk id="3" creationId="{87021874-A255-E0BC-A66B-AD5C96FC4CB2}"/>
          </ac:spMkLst>
        </pc:spChg>
        <pc:picChg chg="add mod">
          <ac:chgData name="暐珩 黃" userId="e06b7fbace005531" providerId="LiveId" clId="{46B74FE6-5BCF-4C7F-9B63-E2BA43ABB68F}" dt="2023-12-16T12:55:27.153" v="976" actId="1076"/>
          <ac:picMkLst>
            <pc:docMk/>
            <pc:sldMk cId="3590206908" sldId="310"/>
            <ac:picMk id="5" creationId="{89611369-6B7E-0EF1-4DBE-833012BAF92B}"/>
          </ac:picMkLst>
        </pc:picChg>
      </pc:sldChg>
      <pc:sldChg chg="addSp delSp modSp new mod">
        <pc:chgData name="暐珩 黃" userId="e06b7fbace005531" providerId="LiveId" clId="{46B74FE6-5BCF-4C7F-9B63-E2BA43ABB68F}" dt="2023-12-16T13:04:43.896" v="1407" actId="1076"/>
        <pc:sldMkLst>
          <pc:docMk/>
          <pc:sldMk cId="1279302527" sldId="311"/>
        </pc:sldMkLst>
        <pc:spChg chg="add mod">
          <ac:chgData name="暐珩 黃" userId="e06b7fbace005531" providerId="LiveId" clId="{46B74FE6-5BCF-4C7F-9B63-E2BA43ABB68F}" dt="2023-12-16T13:04:17.950" v="1404" actId="1076"/>
          <ac:spMkLst>
            <pc:docMk/>
            <pc:sldMk cId="1279302527" sldId="311"/>
            <ac:spMk id="2" creationId="{1DB603F5-86E7-AE82-CD3D-E71ADAA26341}"/>
          </ac:spMkLst>
        </pc:spChg>
        <pc:spChg chg="del">
          <ac:chgData name="暐珩 黃" userId="e06b7fbace005531" providerId="LiveId" clId="{46B74FE6-5BCF-4C7F-9B63-E2BA43ABB68F}" dt="2023-12-16T10:48:25.713" v="959" actId="478"/>
          <ac:spMkLst>
            <pc:docMk/>
            <pc:sldMk cId="1279302527" sldId="311"/>
            <ac:spMk id="2" creationId="{A8643ED8-091C-86FC-723A-BDD3F97FED6C}"/>
          </ac:spMkLst>
        </pc:spChg>
        <pc:spChg chg="del">
          <ac:chgData name="暐珩 黃" userId="e06b7fbace005531" providerId="LiveId" clId="{46B74FE6-5BCF-4C7F-9B63-E2BA43ABB68F}" dt="2023-12-16T10:48:24.511" v="958" actId="478"/>
          <ac:spMkLst>
            <pc:docMk/>
            <pc:sldMk cId="1279302527" sldId="311"/>
            <ac:spMk id="3" creationId="{29695A65-0FF9-1677-CC53-C94CAA66CCDA}"/>
          </ac:spMkLst>
        </pc:spChg>
        <pc:spChg chg="add mod">
          <ac:chgData name="暐珩 黃" userId="e06b7fbace005531" providerId="LiveId" clId="{46B74FE6-5BCF-4C7F-9B63-E2BA43ABB68F}" dt="2023-12-16T13:04:43.896" v="1407" actId="1076"/>
          <ac:spMkLst>
            <pc:docMk/>
            <pc:sldMk cId="1279302527" sldId="311"/>
            <ac:spMk id="3" creationId="{51903A6C-1F30-4BF3-FE84-5C97461CE1D2}"/>
          </ac:spMkLst>
        </pc:spChg>
        <pc:picChg chg="add mod">
          <ac:chgData name="暐珩 黃" userId="e06b7fbace005531" providerId="LiveId" clId="{46B74FE6-5BCF-4C7F-9B63-E2BA43ABB68F}" dt="2023-12-16T13:04:14.994" v="1403" actId="1076"/>
          <ac:picMkLst>
            <pc:docMk/>
            <pc:sldMk cId="1279302527" sldId="311"/>
            <ac:picMk id="5" creationId="{E235753E-83B6-811C-5211-31D15DB1EA11}"/>
          </ac:picMkLst>
        </pc:picChg>
        <pc:picChg chg="add mod">
          <ac:chgData name="暐珩 黃" userId="e06b7fbace005531" providerId="LiveId" clId="{46B74FE6-5BCF-4C7F-9B63-E2BA43ABB68F}" dt="2023-12-16T13:04:19.212" v="1405" actId="1076"/>
          <ac:picMkLst>
            <pc:docMk/>
            <pc:sldMk cId="1279302527" sldId="311"/>
            <ac:picMk id="7" creationId="{5A20428F-FE1A-7433-1C2A-54C89BACA79B}"/>
          </ac:picMkLst>
        </pc:picChg>
      </pc:sldChg>
      <pc:sldChg chg="modSp new del mod">
        <pc:chgData name="暐珩 黃" userId="e06b7fbace005531" providerId="LiveId" clId="{46B74FE6-5BCF-4C7F-9B63-E2BA43ABB68F}" dt="2023-12-16T13:02:01.917" v="1298" actId="47"/>
        <pc:sldMkLst>
          <pc:docMk/>
          <pc:sldMk cId="874118883" sldId="312"/>
        </pc:sldMkLst>
        <pc:spChg chg="mod">
          <ac:chgData name="暐珩 黃" userId="e06b7fbace005531" providerId="LiveId" clId="{46B74FE6-5BCF-4C7F-9B63-E2BA43ABB68F}" dt="2023-12-16T13:01:48.498" v="1295" actId="14100"/>
          <ac:spMkLst>
            <pc:docMk/>
            <pc:sldMk cId="874118883" sldId="312"/>
            <ac:spMk id="3" creationId="{2B6EBABB-DA98-6AE4-E873-91135019DE72}"/>
          </ac:spMkLst>
        </pc:spChg>
      </pc:sldChg>
      <pc:sldChg chg="addSp delSp modSp new mod">
        <pc:chgData name="暐珩 黃" userId="e06b7fbace005531" providerId="LiveId" clId="{46B74FE6-5BCF-4C7F-9B63-E2BA43ABB68F}" dt="2023-12-16T13:08:32.748" v="1603" actId="14100"/>
        <pc:sldMkLst>
          <pc:docMk/>
          <pc:sldMk cId="2854089866" sldId="313"/>
        </pc:sldMkLst>
        <pc:spChg chg="mod">
          <ac:chgData name="暐珩 黃" userId="e06b7fbace005531" providerId="LiveId" clId="{46B74FE6-5BCF-4C7F-9B63-E2BA43ABB68F}" dt="2023-12-16T13:04:54.603" v="1427" actId="20577"/>
          <ac:spMkLst>
            <pc:docMk/>
            <pc:sldMk cId="2854089866" sldId="313"/>
            <ac:spMk id="2" creationId="{127FB950-BD52-56F8-99F7-A73B4F2E1BB1}"/>
          </ac:spMkLst>
        </pc:spChg>
        <pc:spChg chg="mod">
          <ac:chgData name="暐珩 黃" userId="e06b7fbace005531" providerId="LiveId" clId="{46B74FE6-5BCF-4C7F-9B63-E2BA43ABB68F}" dt="2023-12-16T13:08:32.748" v="1603" actId="14100"/>
          <ac:spMkLst>
            <pc:docMk/>
            <pc:sldMk cId="2854089866" sldId="313"/>
            <ac:spMk id="3" creationId="{6AC39433-C9FF-2780-62E6-77187E8DCC5C}"/>
          </ac:spMkLst>
        </pc:spChg>
        <pc:spChg chg="add del mod">
          <ac:chgData name="暐珩 黃" userId="e06b7fbace005531" providerId="LiveId" clId="{46B74FE6-5BCF-4C7F-9B63-E2BA43ABB68F}" dt="2023-12-16T13:04:58.210" v="1428" actId="478"/>
          <ac:spMkLst>
            <pc:docMk/>
            <pc:sldMk cId="2854089866" sldId="313"/>
            <ac:spMk id="4" creationId="{5F8A7FE7-E2B4-3567-3432-27A2B7D59AAA}"/>
          </ac:spMkLst>
        </pc:spChg>
      </pc:sldChg>
      <pc:sldChg chg="addSp delSp modSp new mod">
        <pc:chgData name="暐珩 黃" userId="e06b7fbace005531" providerId="LiveId" clId="{46B74FE6-5BCF-4C7F-9B63-E2BA43ABB68F}" dt="2023-12-16T13:26:58.870" v="2061" actId="1076"/>
        <pc:sldMkLst>
          <pc:docMk/>
          <pc:sldMk cId="2677831115" sldId="314"/>
        </pc:sldMkLst>
        <pc:spChg chg="del">
          <ac:chgData name="暐珩 黃" userId="e06b7fbace005531" providerId="LiveId" clId="{46B74FE6-5BCF-4C7F-9B63-E2BA43ABB68F}" dt="2023-12-16T13:08:50.649" v="1605" actId="478"/>
          <ac:spMkLst>
            <pc:docMk/>
            <pc:sldMk cId="2677831115" sldId="314"/>
            <ac:spMk id="2" creationId="{036F5B40-5F57-DACF-8624-3A5D3DE4AB5F}"/>
          </ac:spMkLst>
        </pc:spChg>
        <pc:spChg chg="del">
          <ac:chgData name="暐珩 黃" userId="e06b7fbace005531" providerId="LiveId" clId="{46B74FE6-5BCF-4C7F-9B63-E2BA43ABB68F}" dt="2023-12-16T13:08:52.034" v="1606" actId="478"/>
          <ac:spMkLst>
            <pc:docMk/>
            <pc:sldMk cId="2677831115" sldId="314"/>
            <ac:spMk id="3" creationId="{66770D4F-4D35-918E-B40B-ED09BD7DA857}"/>
          </ac:spMkLst>
        </pc:spChg>
        <pc:spChg chg="add mod">
          <ac:chgData name="暐珩 黃" userId="e06b7fbace005531" providerId="LiveId" clId="{46B74FE6-5BCF-4C7F-9B63-E2BA43ABB68F}" dt="2023-12-16T13:26:58.870" v="2061" actId="1076"/>
          <ac:spMkLst>
            <pc:docMk/>
            <pc:sldMk cId="2677831115" sldId="314"/>
            <ac:spMk id="10" creationId="{EE79CE91-BF2C-6440-D47F-5B95E656052A}"/>
          </ac:spMkLst>
        </pc:spChg>
        <pc:picChg chg="add mod">
          <ac:chgData name="暐珩 黃" userId="e06b7fbace005531" providerId="LiveId" clId="{46B74FE6-5BCF-4C7F-9B63-E2BA43ABB68F}" dt="2023-12-16T13:19:58.267" v="1836" actId="1076"/>
          <ac:picMkLst>
            <pc:docMk/>
            <pc:sldMk cId="2677831115" sldId="314"/>
            <ac:picMk id="5" creationId="{C87E467E-3A6F-40FD-AD79-D80B1A1ED0D2}"/>
          </ac:picMkLst>
        </pc:picChg>
        <pc:picChg chg="add mod">
          <ac:chgData name="暐珩 黃" userId="e06b7fbace005531" providerId="LiveId" clId="{46B74FE6-5BCF-4C7F-9B63-E2BA43ABB68F}" dt="2023-12-16T13:18:49.217" v="1791" actId="1076"/>
          <ac:picMkLst>
            <pc:docMk/>
            <pc:sldMk cId="2677831115" sldId="314"/>
            <ac:picMk id="7" creationId="{68E9BDBA-AA75-38D0-49BC-67130C6DAAFA}"/>
          </ac:picMkLst>
        </pc:picChg>
        <pc:picChg chg="add mod">
          <ac:chgData name="暐珩 黃" userId="e06b7fbace005531" providerId="LiveId" clId="{46B74FE6-5BCF-4C7F-9B63-E2BA43ABB68F}" dt="2023-12-16T13:19:12.751" v="1793" actId="1076"/>
          <ac:picMkLst>
            <pc:docMk/>
            <pc:sldMk cId="2677831115" sldId="314"/>
            <ac:picMk id="9" creationId="{2F280C84-1248-9E4C-D04E-D50F29F9067E}"/>
          </ac:picMkLst>
        </pc:picChg>
        <pc:picChg chg="add mod">
          <ac:chgData name="暐珩 黃" userId="e06b7fbace005531" providerId="LiveId" clId="{46B74FE6-5BCF-4C7F-9B63-E2BA43ABB68F}" dt="2023-12-16T13:18:28.962" v="1781" actId="1076"/>
          <ac:picMkLst>
            <pc:docMk/>
            <pc:sldMk cId="2677831115" sldId="314"/>
            <ac:picMk id="12" creationId="{B4A052AD-4928-BFC6-194C-614A96C7DD66}"/>
          </ac:picMkLst>
        </pc:picChg>
        <pc:picChg chg="add mod">
          <ac:chgData name="暐珩 黃" userId="e06b7fbace005531" providerId="LiveId" clId="{46B74FE6-5BCF-4C7F-9B63-E2BA43ABB68F}" dt="2023-12-16T13:19:07.366" v="1792" actId="1076"/>
          <ac:picMkLst>
            <pc:docMk/>
            <pc:sldMk cId="2677831115" sldId="314"/>
            <ac:picMk id="14" creationId="{40BE1B6C-3A3F-06D8-AB26-D8E51F2C4F20}"/>
          </ac:picMkLst>
        </pc:picChg>
      </pc:sldChg>
      <pc:sldChg chg="addSp delSp modSp new mod">
        <pc:chgData name="暐珩 黃" userId="e06b7fbace005531" providerId="LiveId" clId="{46B74FE6-5BCF-4C7F-9B63-E2BA43ABB68F}" dt="2023-12-16T13:36:45.233" v="2396" actId="1076"/>
        <pc:sldMkLst>
          <pc:docMk/>
          <pc:sldMk cId="1128732379" sldId="315"/>
        </pc:sldMkLst>
        <pc:spChg chg="mod">
          <ac:chgData name="暐珩 黃" userId="e06b7fbace005531" providerId="LiveId" clId="{46B74FE6-5BCF-4C7F-9B63-E2BA43ABB68F}" dt="2023-12-16T13:27:25.049" v="2071" actId="1076"/>
          <ac:spMkLst>
            <pc:docMk/>
            <pc:sldMk cId="1128732379" sldId="315"/>
            <ac:spMk id="2" creationId="{C967825B-25EB-9B7E-F058-7AE18734E763}"/>
          </ac:spMkLst>
        </pc:spChg>
        <pc:spChg chg="del mod">
          <ac:chgData name="暐珩 黃" userId="e06b7fbace005531" providerId="LiveId" clId="{46B74FE6-5BCF-4C7F-9B63-E2BA43ABB68F}" dt="2023-12-16T13:27:05.161" v="2062" actId="478"/>
          <ac:spMkLst>
            <pc:docMk/>
            <pc:sldMk cId="1128732379" sldId="315"/>
            <ac:spMk id="3" creationId="{B71AA798-0CCE-851C-F481-115E26864DC1}"/>
          </ac:spMkLst>
        </pc:spChg>
        <pc:spChg chg="add del mod">
          <ac:chgData name="暐珩 黃" userId="e06b7fbace005531" providerId="LiveId" clId="{46B74FE6-5BCF-4C7F-9B63-E2BA43ABB68F}" dt="2023-12-16T13:36:43.835" v="2395" actId="1076"/>
          <ac:spMkLst>
            <pc:docMk/>
            <pc:sldMk cId="1128732379" sldId="315"/>
            <ac:spMk id="7" creationId="{C129F7CA-01C2-8AC7-4A6F-BEE3AE12BCA0}"/>
          </ac:spMkLst>
        </pc:spChg>
        <pc:picChg chg="add mod">
          <ac:chgData name="暐珩 黃" userId="e06b7fbace005531" providerId="LiveId" clId="{46B74FE6-5BCF-4C7F-9B63-E2BA43ABB68F}" dt="2023-12-16T13:36:45.233" v="2396" actId="1076"/>
          <ac:picMkLst>
            <pc:docMk/>
            <pc:sldMk cId="1128732379" sldId="315"/>
            <ac:picMk id="5" creationId="{AAAE784C-AF66-41E8-85B4-D731407CC655}"/>
          </ac:picMkLst>
        </pc:picChg>
      </pc:sldChg>
      <pc:sldChg chg="addSp delSp modSp new mod">
        <pc:chgData name="暐珩 黃" userId="e06b7fbace005531" providerId="LiveId" clId="{46B74FE6-5BCF-4C7F-9B63-E2BA43ABB68F}" dt="2023-12-16T13:48:48.466" v="2398"/>
        <pc:sldMkLst>
          <pc:docMk/>
          <pc:sldMk cId="3567446915" sldId="316"/>
        </pc:sldMkLst>
        <pc:spChg chg="add mod">
          <ac:chgData name="暐珩 黃" userId="e06b7fbace005531" providerId="LiveId" clId="{46B74FE6-5BCF-4C7F-9B63-E2BA43ABB68F}" dt="2023-12-16T13:48:48.466" v="2398"/>
          <ac:spMkLst>
            <pc:docMk/>
            <pc:sldMk cId="3567446915" sldId="316"/>
            <ac:spMk id="2" creationId="{4CE0C6FA-7B11-0796-655D-1516750E201A}"/>
          </ac:spMkLst>
        </pc:spChg>
        <pc:spChg chg="del">
          <ac:chgData name="暐珩 黃" userId="e06b7fbace005531" providerId="LiveId" clId="{46B74FE6-5BCF-4C7F-9B63-E2BA43ABB68F}" dt="2023-12-16T13:24:06.150" v="2043" actId="478"/>
          <ac:spMkLst>
            <pc:docMk/>
            <pc:sldMk cId="3567446915" sldId="316"/>
            <ac:spMk id="2" creationId="{AD0E2929-9DE1-8285-41BD-C89A40600098}"/>
          </ac:spMkLst>
        </pc:spChg>
        <pc:spChg chg="del">
          <ac:chgData name="暐珩 黃" userId="e06b7fbace005531" providerId="LiveId" clId="{46B74FE6-5BCF-4C7F-9B63-E2BA43ABB68F}" dt="2023-12-16T13:24:04.474" v="2042" actId="478"/>
          <ac:spMkLst>
            <pc:docMk/>
            <pc:sldMk cId="3567446915" sldId="316"/>
            <ac:spMk id="3" creationId="{CDF3D090-3720-5A11-175A-72406F9237DF}"/>
          </ac:spMkLst>
        </pc:spChg>
        <pc:spChg chg="add del mod">
          <ac:chgData name="暐珩 黃" userId="e06b7fbace005531" providerId="LiveId" clId="{46B74FE6-5BCF-4C7F-9B63-E2BA43ABB68F}" dt="2023-12-16T13:33:46.625" v="2319" actId="478"/>
          <ac:spMkLst>
            <pc:docMk/>
            <pc:sldMk cId="3567446915" sldId="316"/>
            <ac:spMk id="6" creationId="{C88123C9-8023-BA4D-C411-AA0C9DCC1C34}"/>
          </ac:spMkLst>
        </pc:spChg>
        <pc:spChg chg="add mod">
          <ac:chgData name="暐珩 黃" userId="e06b7fbace005531" providerId="LiveId" clId="{46B74FE6-5BCF-4C7F-9B63-E2BA43ABB68F}" dt="2023-12-16T13:36:49.980" v="2397" actId="1076"/>
          <ac:spMkLst>
            <pc:docMk/>
            <pc:sldMk cId="3567446915" sldId="316"/>
            <ac:spMk id="7" creationId="{5D35DBF6-CABD-7502-DC47-B2BDC7CB4FBC}"/>
          </ac:spMkLst>
        </pc:spChg>
        <pc:spChg chg="add del mod">
          <ac:chgData name="暐珩 黃" userId="e06b7fbace005531" providerId="LiveId" clId="{46B74FE6-5BCF-4C7F-9B63-E2BA43ABB68F}" dt="2023-12-16T13:33:51.588" v="2321" actId="478"/>
          <ac:spMkLst>
            <pc:docMk/>
            <pc:sldMk cId="3567446915" sldId="316"/>
            <ac:spMk id="9" creationId="{28068F06-2893-0A13-C3A8-96030A0337BF}"/>
          </ac:spMkLst>
        </pc:spChg>
        <pc:picChg chg="add mod">
          <ac:chgData name="暐珩 黃" userId="e06b7fbace005531" providerId="LiveId" clId="{46B74FE6-5BCF-4C7F-9B63-E2BA43ABB68F}" dt="2023-12-16T13:24:25.974" v="2047" actId="1076"/>
          <ac:picMkLst>
            <pc:docMk/>
            <pc:sldMk cId="3567446915" sldId="316"/>
            <ac:picMk id="5" creationId="{D308FD32-AB85-4A35-5425-882D71364D06}"/>
          </ac:picMkLst>
        </pc:picChg>
      </pc:sldChg>
      <pc:sldChg chg="addSp modSp">
        <pc:chgData name="暐珩 黃" userId="e06b7fbace005531" providerId="LiveId" clId="{46B74FE6-5BCF-4C7F-9B63-E2BA43ABB68F}" dt="2023-12-16T14:56:25.358" v="2401"/>
        <pc:sldMkLst>
          <pc:docMk/>
          <pc:sldMk cId="768818430" sldId="317"/>
        </pc:sldMkLst>
        <pc:spChg chg="add mod">
          <ac:chgData name="暐珩 黃" userId="e06b7fbace005531" providerId="LiveId" clId="{46B74FE6-5BCF-4C7F-9B63-E2BA43ABB68F}" dt="2023-12-16T13:49:14.116" v="2399"/>
          <ac:spMkLst>
            <pc:docMk/>
            <pc:sldMk cId="768818430" sldId="317"/>
            <ac:spMk id="8" creationId="{D14648E6-4E06-7018-E41C-D864D547AC63}"/>
          </ac:spMkLst>
        </pc:spChg>
        <pc:spChg chg="add mod">
          <ac:chgData name="暐珩 黃" userId="e06b7fbace005531" providerId="LiveId" clId="{46B74FE6-5BCF-4C7F-9B63-E2BA43ABB68F}" dt="2023-12-16T14:56:25.358" v="2401"/>
          <ac:spMkLst>
            <pc:docMk/>
            <pc:sldMk cId="768818430" sldId="317"/>
            <ac:spMk id="10" creationId="{F886E9F6-6EA8-045C-430A-06DE20B34FCC}"/>
          </ac:spMkLst>
        </pc:spChg>
        <pc:picChg chg="add mod">
          <ac:chgData name="暐珩 黃" userId="e06b7fbace005531" providerId="LiveId" clId="{46B74FE6-5BCF-4C7F-9B63-E2BA43ABB68F}" dt="2023-12-16T14:56:05.139" v="2400"/>
          <ac:picMkLst>
            <pc:docMk/>
            <pc:sldMk cId="768818430" sldId="317"/>
            <ac:picMk id="9" creationId="{389CC2BD-1BED-44E9-B978-F2BDDDC921BA}"/>
          </ac:picMkLst>
        </pc:picChg>
      </pc:sldChg>
      <pc:sldChg chg="addSp modSp">
        <pc:chgData name="暐珩 黃" userId="e06b7fbace005531" providerId="LiveId" clId="{46B74FE6-5BCF-4C7F-9B63-E2BA43ABB68F}" dt="2023-12-16T15:07:14.880" v="2402"/>
        <pc:sldMkLst>
          <pc:docMk/>
          <pc:sldMk cId="3361786085" sldId="319"/>
        </pc:sldMkLst>
        <pc:spChg chg="add mod">
          <ac:chgData name="暐珩 黃" userId="e06b7fbace005531" providerId="LiveId" clId="{46B74FE6-5BCF-4C7F-9B63-E2BA43ABB68F}" dt="2023-12-16T15:07:14.880" v="2402"/>
          <ac:spMkLst>
            <pc:docMk/>
            <pc:sldMk cId="3361786085" sldId="319"/>
            <ac:spMk id="6" creationId="{838544A9-BD31-9B81-B85F-668F61BF0D35}"/>
          </ac:spMkLst>
        </pc:spChg>
      </pc:sldChg>
      <pc:sldChg chg="addSp modSp">
        <pc:chgData name="暐珩 黃" userId="e06b7fbace005531" providerId="LiveId" clId="{46B74FE6-5BCF-4C7F-9B63-E2BA43ABB68F}" dt="2023-12-16T15:10:25.657" v="2403"/>
        <pc:sldMkLst>
          <pc:docMk/>
          <pc:sldMk cId="2919107399" sldId="320"/>
        </pc:sldMkLst>
        <pc:spChg chg="add mod">
          <ac:chgData name="暐珩 黃" userId="e06b7fbace005531" providerId="LiveId" clId="{46B74FE6-5BCF-4C7F-9B63-E2BA43ABB68F}" dt="2023-12-16T15:10:25.657" v="2403"/>
          <ac:spMkLst>
            <pc:docMk/>
            <pc:sldMk cId="2919107399" sldId="320"/>
            <ac:spMk id="6" creationId="{ACD20BF2-2095-DB58-0971-0A5990B8BC91}"/>
          </ac:spMkLst>
        </pc:spChg>
      </pc:sldChg>
      <pc:sldChg chg="ord">
        <pc:chgData name="暐珩 黃" userId="e06b7fbace005531" providerId="LiveId" clId="{46B74FE6-5BCF-4C7F-9B63-E2BA43ABB68F}" dt="2023-12-16T15:21:20.843" v="2405"/>
        <pc:sldMkLst>
          <pc:docMk/>
          <pc:sldMk cId="1147538874" sldId="321"/>
        </pc:sldMkLst>
      </pc:sldChg>
      <pc:sldChg chg="addSp modSp ord">
        <pc:chgData name="暐珩 黃" userId="e06b7fbace005531" providerId="LiveId" clId="{46B74FE6-5BCF-4C7F-9B63-E2BA43ABB68F}" dt="2023-12-16T15:30:16.991" v="2407"/>
        <pc:sldMkLst>
          <pc:docMk/>
          <pc:sldMk cId="1886490798" sldId="322"/>
        </pc:sldMkLst>
        <pc:spChg chg="add mod">
          <ac:chgData name="暐珩 黃" userId="e06b7fbace005531" providerId="LiveId" clId="{46B74FE6-5BCF-4C7F-9B63-E2BA43ABB68F}" dt="2023-12-16T15:30:16.991" v="2407"/>
          <ac:spMkLst>
            <pc:docMk/>
            <pc:sldMk cId="1886490798" sldId="322"/>
            <ac:spMk id="12" creationId="{883FD3C6-84A3-4E67-5A51-97505890CF65}"/>
          </ac:spMkLst>
        </pc:spChg>
      </pc:sldChg>
      <pc:sldChg chg="modSp mod">
        <pc:chgData name="暐珩 黃" userId="e06b7fbace005531" providerId="LiveId" clId="{46B74FE6-5BCF-4C7F-9B63-E2BA43ABB68F}" dt="2023-12-17T03:08:33.159" v="3654" actId="20577"/>
        <pc:sldMkLst>
          <pc:docMk/>
          <pc:sldMk cId="3846834957" sldId="323"/>
        </pc:sldMkLst>
        <pc:spChg chg="mod">
          <ac:chgData name="暐珩 黃" userId="e06b7fbace005531" providerId="LiveId" clId="{46B74FE6-5BCF-4C7F-9B63-E2BA43ABB68F}" dt="2023-12-17T03:08:33.159" v="3654" actId="20577"/>
          <ac:spMkLst>
            <pc:docMk/>
            <pc:sldMk cId="3846834957" sldId="323"/>
            <ac:spMk id="3" creationId="{6A879F76-5CD7-6619-DDE1-0346AC266BE9}"/>
          </ac:spMkLst>
        </pc:spChg>
      </pc:sldChg>
      <pc:sldChg chg="add">
        <pc:chgData name="暐珩 黃" userId="e06b7fbace005531" providerId="LiveId" clId="{46B74FE6-5BCF-4C7F-9B63-E2BA43ABB68F}" dt="2023-12-16T15:25:49.512" v="2406"/>
        <pc:sldMkLst>
          <pc:docMk/>
          <pc:sldMk cId="3104470228" sldId="324"/>
        </pc:sldMkLst>
      </pc:sldChg>
      <pc:sldChg chg="addSp modSp mod">
        <pc:chgData name="暐珩 黃" userId="e06b7fbace005531" providerId="LiveId" clId="{46B74FE6-5BCF-4C7F-9B63-E2BA43ABB68F}" dt="2023-12-17T02:33:23.763" v="3017" actId="20577"/>
        <pc:sldMkLst>
          <pc:docMk/>
          <pc:sldMk cId="1164701198" sldId="325"/>
        </pc:sldMkLst>
        <pc:spChg chg="mod">
          <ac:chgData name="暐珩 黃" userId="e06b7fbace005531" providerId="LiveId" clId="{46B74FE6-5BCF-4C7F-9B63-E2BA43ABB68F}" dt="2023-12-17T02:33:23.763" v="3017" actId="20577"/>
          <ac:spMkLst>
            <pc:docMk/>
            <pc:sldMk cId="1164701198" sldId="325"/>
            <ac:spMk id="2" creationId="{5C6D3EB8-EBBB-60D7-58BB-44ABFACAF28C}"/>
          </ac:spMkLst>
        </pc:spChg>
        <pc:spChg chg="mod">
          <ac:chgData name="暐珩 黃" userId="e06b7fbace005531" providerId="LiveId" clId="{46B74FE6-5BCF-4C7F-9B63-E2BA43ABB68F}" dt="2023-12-17T02:33:05.177" v="3011" actId="1076"/>
          <ac:spMkLst>
            <pc:docMk/>
            <pc:sldMk cId="1164701198" sldId="325"/>
            <ac:spMk id="3" creationId="{4E05D835-5D03-911E-F5BD-20952C27677D}"/>
          </ac:spMkLst>
        </pc:spChg>
        <pc:spChg chg="add mod">
          <ac:chgData name="暐珩 黃" userId="e06b7fbace005531" providerId="LiveId" clId="{46B74FE6-5BCF-4C7F-9B63-E2BA43ABB68F}" dt="2023-12-17T02:33:21.518" v="3016" actId="1076"/>
          <ac:spMkLst>
            <pc:docMk/>
            <pc:sldMk cId="1164701198" sldId="325"/>
            <ac:spMk id="4" creationId="{D7E4548E-DD55-3813-5396-C80B15B03358}"/>
          </ac:spMkLst>
        </pc:spChg>
      </pc:sldChg>
      <pc:sldChg chg="modSp new del mod">
        <pc:chgData name="暐珩 黃" userId="e06b7fbace005531" providerId="LiveId" clId="{46B74FE6-5BCF-4C7F-9B63-E2BA43ABB68F}" dt="2023-12-17T02:51:41.579" v="3482" actId="47"/>
        <pc:sldMkLst>
          <pc:docMk/>
          <pc:sldMk cId="3697126894" sldId="326"/>
        </pc:sldMkLst>
        <pc:spChg chg="mod">
          <ac:chgData name="暐珩 黃" userId="e06b7fbace005531" providerId="LiveId" clId="{46B74FE6-5BCF-4C7F-9B63-E2BA43ABB68F}" dt="2023-12-17T02:26:32.668" v="2427" actId="20577"/>
          <ac:spMkLst>
            <pc:docMk/>
            <pc:sldMk cId="3697126894" sldId="326"/>
            <ac:spMk id="2" creationId="{995DC791-BEC0-EC15-6AD8-47BCA2424B8B}"/>
          </ac:spMkLst>
        </pc:spChg>
        <pc:spChg chg="mod">
          <ac:chgData name="暐珩 黃" userId="e06b7fbace005531" providerId="LiveId" clId="{46B74FE6-5BCF-4C7F-9B63-E2BA43ABB68F}" dt="2023-12-17T02:41:32.787" v="3381" actId="20577"/>
          <ac:spMkLst>
            <pc:docMk/>
            <pc:sldMk cId="3697126894" sldId="326"/>
            <ac:spMk id="3" creationId="{FC3B81BC-FB8A-6619-8653-01A8612E7ECD}"/>
          </ac:spMkLst>
        </pc:spChg>
      </pc:sldChg>
      <pc:sldChg chg="addSp modSp new mod">
        <pc:chgData name="暐珩 黃" userId="e06b7fbace005531" providerId="LiveId" clId="{46B74FE6-5BCF-4C7F-9B63-E2BA43ABB68F}" dt="2023-12-17T02:46:01.175" v="3443" actId="1076"/>
        <pc:sldMkLst>
          <pc:docMk/>
          <pc:sldMk cId="2716701471" sldId="327"/>
        </pc:sldMkLst>
        <pc:spChg chg="mod">
          <ac:chgData name="暐珩 黃" userId="e06b7fbace005531" providerId="LiveId" clId="{46B74FE6-5BCF-4C7F-9B63-E2BA43ABB68F}" dt="2023-12-17T02:44:31.207" v="3429" actId="1076"/>
          <ac:spMkLst>
            <pc:docMk/>
            <pc:sldMk cId="2716701471" sldId="327"/>
            <ac:spMk id="2" creationId="{475E090C-DD0A-00E0-926E-5EDD869B4FED}"/>
          </ac:spMkLst>
        </pc:spChg>
        <pc:spChg chg="mod">
          <ac:chgData name="暐珩 黃" userId="e06b7fbace005531" providerId="LiveId" clId="{46B74FE6-5BCF-4C7F-9B63-E2BA43ABB68F}" dt="2023-12-17T02:46:01.175" v="3443" actId="1076"/>
          <ac:spMkLst>
            <pc:docMk/>
            <pc:sldMk cId="2716701471" sldId="327"/>
            <ac:spMk id="3" creationId="{32741CD8-33FC-0F20-6ACE-56D35D67184E}"/>
          </ac:spMkLst>
        </pc:spChg>
        <pc:spChg chg="add mod">
          <ac:chgData name="暐珩 黃" userId="e06b7fbace005531" providerId="LiveId" clId="{46B74FE6-5BCF-4C7F-9B63-E2BA43ABB68F}" dt="2023-12-17T02:45:57.508" v="3442" actId="1076"/>
          <ac:spMkLst>
            <pc:docMk/>
            <pc:sldMk cId="2716701471" sldId="327"/>
            <ac:spMk id="4" creationId="{672DE312-7C3E-148E-6E3E-05EAA5E4384B}"/>
          </ac:spMkLst>
        </pc:spChg>
      </pc:sldChg>
      <pc:sldChg chg="addSp delSp modSp new mod">
        <pc:chgData name="暐珩 黃" userId="e06b7fbace005531" providerId="LiveId" clId="{46B74FE6-5BCF-4C7F-9B63-E2BA43ABB68F}" dt="2023-12-17T03:07:22.752" v="3652" actId="947"/>
        <pc:sldMkLst>
          <pc:docMk/>
          <pc:sldMk cId="2908289984" sldId="328"/>
        </pc:sldMkLst>
        <pc:spChg chg="del">
          <ac:chgData name="暐珩 黃" userId="e06b7fbace005531" providerId="LiveId" clId="{46B74FE6-5BCF-4C7F-9B63-E2BA43ABB68F}" dt="2023-12-17T02:51:15.423" v="3479" actId="478"/>
          <ac:spMkLst>
            <pc:docMk/>
            <pc:sldMk cId="2908289984" sldId="328"/>
            <ac:spMk id="2" creationId="{D5FF5778-0470-9D64-1B17-43AC56025112}"/>
          </ac:spMkLst>
        </pc:spChg>
        <pc:spChg chg="mod">
          <ac:chgData name="暐珩 黃" userId="e06b7fbace005531" providerId="LiveId" clId="{46B74FE6-5BCF-4C7F-9B63-E2BA43ABB68F}" dt="2023-12-17T03:07:22.752" v="3652" actId="947"/>
          <ac:spMkLst>
            <pc:docMk/>
            <pc:sldMk cId="2908289984" sldId="328"/>
            <ac:spMk id="3" creationId="{30504F11-B9C3-0D16-0E7F-91490DDB8A01}"/>
          </ac:spMkLst>
        </pc:spChg>
        <pc:spChg chg="add del">
          <ac:chgData name="暐珩 黃" userId="e06b7fbace005531" providerId="LiveId" clId="{46B74FE6-5BCF-4C7F-9B63-E2BA43ABB68F}" dt="2023-12-17T02:52:08.297" v="3485" actId="22"/>
          <ac:spMkLst>
            <pc:docMk/>
            <pc:sldMk cId="2908289984" sldId="328"/>
            <ac:spMk id="5" creationId="{27B41213-7ADD-4014-4CA8-7062C93B02BE}"/>
          </ac:spMkLst>
        </pc:spChg>
        <pc:spChg chg="add mod">
          <ac:chgData name="暐珩 黃" userId="e06b7fbace005531" providerId="LiveId" clId="{46B74FE6-5BCF-4C7F-9B63-E2BA43ABB68F}" dt="2023-12-17T02:53:29.395" v="3516" actId="1076"/>
          <ac:spMkLst>
            <pc:docMk/>
            <pc:sldMk cId="2908289984" sldId="328"/>
            <ac:spMk id="7" creationId="{A2E4882A-6497-AFB3-EB8D-C66C12751143}"/>
          </ac:spMkLst>
        </pc:spChg>
      </pc:sldChg>
      <pc:sldChg chg="addSp delSp modSp new mod">
        <pc:chgData name="暐珩 黃" userId="e06b7fbace005531" providerId="LiveId" clId="{46B74FE6-5BCF-4C7F-9B63-E2BA43ABB68F}" dt="2023-12-17T03:01:54.414" v="3569" actId="14100"/>
        <pc:sldMkLst>
          <pc:docMk/>
          <pc:sldMk cId="1959904640" sldId="329"/>
        </pc:sldMkLst>
        <pc:spChg chg="del">
          <ac:chgData name="暐珩 黃" userId="e06b7fbace005531" providerId="LiveId" clId="{46B74FE6-5BCF-4C7F-9B63-E2BA43ABB68F}" dt="2023-12-17T03:01:21.020" v="3562" actId="478"/>
          <ac:spMkLst>
            <pc:docMk/>
            <pc:sldMk cId="1959904640" sldId="329"/>
            <ac:spMk id="2" creationId="{9600970B-1CB8-4FB4-4ED2-4D2E50D1E2A5}"/>
          </ac:spMkLst>
        </pc:spChg>
        <pc:spChg chg="mod">
          <ac:chgData name="暐珩 黃" userId="e06b7fbace005531" providerId="LiveId" clId="{46B74FE6-5BCF-4C7F-9B63-E2BA43ABB68F}" dt="2023-12-17T03:01:54.414" v="3569" actId="14100"/>
          <ac:spMkLst>
            <pc:docMk/>
            <pc:sldMk cId="1959904640" sldId="329"/>
            <ac:spMk id="3" creationId="{C07BFC64-7DB2-6634-DDDD-A1B4479F8FBC}"/>
          </ac:spMkLst>
        </pc:spChg>
        <pc:picChg chg="add mod">
          <ac:chgData name="暐珩 黃" userId="e06b7fbace005531" providerId="LiveId" clId="{46B74FE6-5BCF-4C7F-9B63-E2BA43ABB68F}" dt="2023-12-17T03:01:48.576" v="3567" actId="14100"/>
          <ac:picMkLst>
            <pc:docMk/>
            <pc:sldMk cId="1959904640" sldId="329"/>
            <ac:picMk id="5" creationId="{E287608D-1BAD-1C36-7950-064A25675CBA}"/>
          </ac:picMkLst>
        </pc:picChg>
      </pc:sldChg>
      <pc:sldChg chg="modSp new mod">
        <pc:chgData name="暐珩 黃" userId="e06b7fbace005531" providerId="LiveId" clId="{46B74FE6-5BCF-4C7F-9B63-E2BA43ABB68F}" dt="2023-12-17T03:10:55.071" v="3781" actId="1076"/>
        <pc:sldMkLst>
          <pc:docMk/>
          <pc:sldMk cId="2628896903" sldId="330"/>
        </pc:sldMkLst>
        <pc:spChg chg="mod">
          <ac:chgData name="暐珩 黃" userId="e06b7fbace005531" providerId="LiveId" clId="{46B74FE6-5BCF-4C7F-9B63-E2BA43ABB68F}" dt="2023-12-17T03:10:55.071" v="3781" actId="1076"/>
          <ac:spMkLst>
            <pc:docMk/>
            <pc:sldMk cId="2628896903" sldId="330"/>
            <ac:spMk id="3" creationId="{52A2FB78-4E8C-E882-EE7D-7977C9E0736D}"/>
          </ac:spMkLst>
        </pc:spChg>
      </pc:sldChg>
      <pc:sldChg chg="addSp delSp modSp new mod">
        <pc:chgData name="暐珩 黃" userId="e06b7fbace005531" providerId="LiveId" clId="{46B74FE6-5BCF-4C7F-9B63-E2BA43ABB68F}" dt="2023-12-17T04:06:14.439" v="4056" actId="1076"/>
        <pc:sldMkLst>
          <pc:docMk/>
          <pc:sldMk cId="62983836" sldId="331"/>
        </pc:sldMkLst>
        <pc:spChg chg="del">
          <ac:chgData name="暐珩 黃" userId="e06b7fbace005531" providerId="LiveId" clId="{46B74FE6-5BCF-4C7F-9B63-E2BA43ABB68F}" dt="2023-12-17T03:11:04.630" v="3784" actId="478"/>
          <ac:spMkLst>
            <pc:docMk/>
            <pc:sldMk cId="62983836" sldId="331"/>
            <ac:spMk id="2" creationId="{2DE65BDF-7AA8-5C51-713F-E1156EE29341}"/>
          </ac:spMkLst>
        </pc:spChg>
        <pc:spChg chg="mod">
          <ac:chgData name="暐珩 黃" userId="e06b7fbace005531" providerId="LiveId" clId="{46B74FE6-5BCF-4C7F-9B63-E2BA43ABB68F}" dt="2023-12-17T04:06:12.918" v="4055" actId="1076"/>
          <ac:spMkLst>
            <pc:docMk/>
            <pc:sldMk cId="62983836" sldId="331"/>
            <ac:spMk id="3" creationId="{48A7A8C4-CBCB-53D0-8F94-56DD67EE04B5}"/>
          </ac:spMkLst>
        </pc:spChg>
        <pc:picChg chg="add mod">
          <ac:chgData name="暐珩 黃" userId="e06b7fbace005531" providerId="LiveId" clId="{46B74FE6-5BCF-4C7F-9B63-E2BA43ABB68F}" dt="2023-12-17T04:06:14.439" v="4056" actId="1076"/>
          <ac:picMkLst>
            <pc:docMk/>
            <pc:sldMk cId="62983836" sldId="331"/>
            <ac:picMk id="5" creationId="{C882BC71-CE18-660C-3C3F-9D2E931A8DE8}"/>
          </ac:picMkLst>
        </pc:picChg>
      </pc:sldChg>
      <pc:sldChg chg="addSp delSp modSp new mod">
        <pc:chgData name="暐珩 黃" userId="e06b7fbace005531" providerId="LiveId" clId="{46B74FE6-5BCF-4C7F-9B63-E2BA43ABB68F}" dt="2023-12-17T04:08:57.991" v="4161" actId="1076"/>
        <pc:sldMkLst>
          <pc:docMk/>
          <pc:sldMk cId="1605277672" sldId="332"/>
        </pc:sldMkLst>
        <pc:spChg chg="del">
          <ac:chgData name="暐珩 黃" userId="e06b7fbace005531" providerId="LiveId" clId="{46B74FE6-5BCF-4C7F-9B63-E2BA43ABB68F}" dt="2023-12-17T04:06:32.998" v="4059" actId="478"/>
          <ac:spMkLst>
            <pc:docMk/>
            <pc:sldMk cId="1605277672" sldId="332"/>
            <ac:spMk id="2" creationId="{527E9A2A-2D17-8D4A-823A-44D0A51B6B7C}"/>
          </ac:spMkLst>
        </pc:spChg>
        <pc:spChg chg="mod">
          <ac:chgData name="暐珩 黃" userId="e06b7fbace005531" providerId="LiveId" clId="{46B74FE6-5BCF-4C7F-9B63-E2BA43ABB68F}" dt="2023-12-17T04:08:57.991" v="4161" actId="1076"/>
          <ac:spMkLst>
            <pc:docMk/>
            <pc:sldMk cId="1605277672" sldId="332"/>
            <ac:spMk id="3" creationId="{1EC3085A-302C-D304-2939-E097C92807B7}"/>
          </ac:spMkLst>
        </pc:spChg>
        <pc:picChg chg="add mod">
          <ac:chgData name="暐珩 黃" userId="e06b7fbace005531" providerId="LiveId" clId="{46B74FE6-5BCF-4C7F-9B63-E2BA43ABB68F}" dt="2023-12-17T04:06:39.891" v="4064" actId="1076"/>
          <ac:picMkLst>
            <pc:docMk/>
            <pc:sldMk cId="1605277672" sldId="332"/>
            <ac:picMk id="5" creationId="{92DD1C57-B141-41A1-C046-12DE9672649D}"/>
          </ac:picMkLst>
        </pc:picChg>
      </pc:sldChg>
      <pc:sldChg chg="addSp delSp modSp new mod">
        <pc:chgData name="暐珩 黃" userId="e06b7fbace005531" providerId="LiveId" clId="{46B74FE6-5BCF-4C7F-9B63-E2BA43ABB68F}" dt="2023-12-17T04:13:21.614" v="4407" actId="1076"/>
        <pc:sldMkLst>
          <pc:docMk/>
          <pc:sldMk cId="1414433480" sldId="333"/>
        </pc:sldMkLst>
        <pc:spChg chg="del">
          <ac:chgData name="暐珩 黃" userId="e06b7fbace005531" providerId="LiveId" clId="{46B74FE6-5BCF-4C7F-9B63-E2BA43ABB68F}" dt="2023-12-17T04:11:48.484" v="4402" actId="478"/>
          <ac:spMkLst>
            <pc:docMk/>
            <pc:sldMk cId="1414433480" sldId="333"/>
            <ac:spMk id="2" creationId="{E036D2C3-F0A4-D067-6A37-4C6C4E8EEEB2}"/>
          </ac:spMkLst>
        </pc:spChg>
        <pc:spChg chg="mod">
          <ac:chgData name="暐珩 黃" userId="e06b7fbace005531" providerId="LiveId" clId="{46B74FE6-5BCF-4C7F-9B63-E2BA43ABB68F}" dt="2023-12-17T04:11:46.501" v="4401" actId="1076"/>
          <ac:spMkLst>
            <pc:docMk/>
            <pc:sldMk cId="1414433480" sldId="333"/>
            <ac:spMk id="3" creationId="{F69DD310-EBF9-C0B5-53C5-422946E90DA2}"/>
          </ac:spMkLst>
        </pc:spChg>
        <pc:picChg chg="add mod">
          <ac:chgData name="暐珩 黃" userId="e06b7fbace005531" providerId="LiveId" clId="{46B74FE6-5BCF-4C7F-9B63-E2BA43ABB68F}" dt="2023-12-17T04:13:21.614" v="4407" actId="1076"/>
          <ac:picMkLst>
            <pc:docMk/>
            <pc:sldMk cId="1414433480" sldId="333"/>
            <ac:picMk id="5" creationId="{1C116135-CC6B-AF10-8B52-0CD0B9A58BBD}"/>
          </ac:picMkLst>
        </pc:picChg>
      </pc:sldChg>
      <pc:sldChg chg="modSp new mod">
        <pc:chgData name="暐珩 黃" userId="e06b7fbace005531" providerId="LiveId" clId="{46B74FE6-5BCF-4C7F-9B63-E2BA43ABB68F}" dt="2023-12-17T04:22:22.887" v="5118" actId="20577"/>
        <pc:sldMkLst>
          <pc:docMk/>
          <pc:sldMk cId="2268124464" sldId="334"/>
        </pc:sldMkLst>
        <pc:spChg chg="mod">
          <ac:chgData name="暐珩 黃" userId="e06b7fbace005531" providerId="LiveId" clId="{46B74FE6-5BCF-4C7F-9B63-E2BA43ABB68F}" dt="2023-12-17T04:22:22.887" v="5118" actId="20577"/>
          <ac:spMkLst>
            <pc:docMk/>
            <pc:sldMk cId="2268124464" sldId="334"/>
            <ac:spMk id="3" creationId="{82FA0D67-BA34-A535-E949-85727504AA3D}"/>
          </ac:spMkLst>
        </pc:spChg>
      </pc:sldChg>
      <pc:sldChg chg="addSp delSp modSp new mod">
        <pc:chgData name="暐珩 黃" userId="e06b7fbace005531" providerId="LiveId" clId="{46B74FE6-5BCF-4C7F-9B63-E2BA43ABB68F}" dt="2023-12-17T04:34:17.084" v="5628" actId="20577"/>
        <pc:sldMkLst>
          <pc:docMk/>
          <pc:sldMk cId="816882389" sldId="335"/>
        </pc:sldMkLst>
        <pc:spChg chg="del">
          <ac:chgData name="暐珩 黃" userId="e06b7fbace005531" providerId="LiveId" clId="{46B74FE6-5BCF-4C7F-9B63-E2BA43ABB68F}" dt="2023-12-17T04:22:46.808" v="5120" actId="478"/>
          <ac:spMkLst>
            <pc:docMk/>
            <pc:sldMk cId="816882389" sldId="335"/>
            <ac:spMk id="2" creationId="{D99B796A-4960-018E-B057-E7A39D64E95B}"/>
          </ac:spMkLst>
        </pc:spChg>
        <pc:spChg chg="del mod">
          <ac:chgData name="暐珩 黃" userId="e06b7fbace005531" providerId="LiveId" clId="{46B74FE6-5BCF-4C7F-9B63-E2BA43ABB68F}" dt="2023-12-17T04:24:41.977" v="5149" actId="478"/>
          <ac:spMkLst>
            <pc:docMk/>
            <pc:sldMk cId="816882389" sldId="335"/>
            <ac:spMk id="3" creationId="{946C2C99-E370-E5F5-062B-76A4F1107E92}"/>
          </ac:spMkLst>
        </pc:spChg>
        <pc:spChg chg="add mod">
          <ac:chgData name="暐珩 黃" userId="e06b7fbace005531" providerId="LiveId" clId="{46B74FE6-5BCF-4C7F-9B63-E2BA43ABB68F}" dt="2023-12-17T04:34:17.084" v="5628" actId="20577"/>
          <ac:spMkLst>
            <pc:docMk/>
            <pc:sldMk cId="816882389" sldId="335"/>
            <ac:spMk id="12" creationId="{ADFF46C7-70F6-0F09-B6D3-E74EA92D20B0}"/>
          </ac:spMkLst>
        </pc:spChg>
        <pc:picChg chg="add mod">
          <ac:chgData name="暐珩 黃" userId="e06b7fbace005531" providerId="LiveId" clId="{46B74FE6-5BCF-4C7F-9B63-E2BA43ABB68F}" dt="2023-12-17T04:32:14.071" v="5530" actId="1076"/>
          <ac:picMkLst>
            <pc:docMk/>
            <pc:sldMk cId="816882389" sldId="335"/>
            <ac:picMk id="5" creationId="{AAF307CD-8505-5A20-610B-D9F527DAC83A}"/>
          </ac:picMkLst>
        </pc:picChg>
        <pc:picChg chg="add del mod">
          <ac:chgData name="暐珩 黃" userId="e06b7fbace005531" providerId="LiveId" clId="{46B74FE6-5BCF-4C7F-9B63-E2BA43ABB68F}" dt="2023-12-17T04:26:00.458" v="5185" actId="21"/>
          <ac:picMkLst>
            <pc:docMk/>
            <pc:sldMk cId="816882389" sldId="335"/>
            <ac:picMk id="7" creationId="{1200F7CA-B0E0-3418-62AB-5C8CE0400910}"/>
          </ac:picMkLst>
        </pc:picChg>
        <pc:picChg chg="add del mod">
          <ac:chgData name="暐珩 黃" userId="e06b7fbace005531" providerId="LiveId" clId="{46B74FE6-5BCF-4C7F-9B63-E2BA43ABB68F}" dt="2023-12-17T04:26:00.458" v="5185" actId="21"/>
          <ac:picMkLst>
            <pc:docMk/>
            <pc:sldMk cId="816882389" sldId="335"/>
            <ac:picMk id="9" creationId="{55E0F0AB-CEF3-88AA-8D29-3D943ED9CF14}"/>
          </ac:picMkLst>
        </pc:picChg>
        <pc:picChg chg="add del mod">
          <ac:chgData name="暐珩 黃" userId="e06b7fbace005531" providerId="LiveId" clId="{46B74FE6-5BCF-4C7F-9B63-E2BA43ABB68F}" dt="2023-12-17T04:26:00.458" v="5185" actId="21"/>
          <ac:picMkLst>
            <pc:docMk/>
            <pc:sldMk cId="816882389" sldId="335"/>
            <ac:picMk id="11" creationId="{28E9F75D-EB53-20A5-759B-D2A2E87FDFB3}"/>
          </ac:picMkLst>
        </pc:picChg>
      </pc:sldChg>
      <pc:sldChg chg="addSp delSp modSp new mod">
        <pc:chgData name="暐珩 黃" userId="e06b7fbace005531" providerId="LiveId" clId="{46B74FE6-5BCF-4C7F-9B63-E2BA43ABB68F}" dt="2023-12-17T04:33:46.358" v="5623" actId="1076"/>
        <pc:sldMkLst>
          <pc:docMk/>
          <pc:sldMk cId="1433544424" sldId="336"/>
        </pc:sldMkLst>
        <pc:spChg chg="del">
          <ac:chgData name="暐珩 黃" userId="e06b7fbace005531" providerId="LiveId" clId="{46B74FE6-5BCF-4C7F-9B63-E2BA43ABB68F}" dt="2023-12-17T04:32:57.082" v="5536" actId="478"/>
          <ac:spMkLst>
            <pc:docMk/>
            <pc:sldMk cId="1433544424" sldId="336"/>
            <ac:spMk id="2" creationId="{79F723B2-A743-FA85-F42F-61198319580C}"/>
          </ac:spMkLst>
        </pc:spChg>
        <pc:spChg chg="del">
          <ac:chgData name="暐珩 黃" userId="e06b7fbace005531" providerId="LiveId" clId="{46B74FE6-5BCF-4C7F-9B63-E2BA43ABB68F}" dt="2023-12-17T04:25:56.965" v="5184" actId="478"/>
          <ac:spMkLst>
            <pc:docMk/>
            <pc:sldMk cId="1433544424" sldId="336"/>
            <ac:spMk id="3" creationId="{BAE7BBA1-DD28-780B-8C8D-38083B08A15E}"/>
          </ac:spMkLst>
        </pc:spChg>
        <pc:spChg chg="add mod">
          <ac:chgData name="暐珩 黃" userId="e06b7fbace005531" providerId="LiveId" clId="{46B74FE6-5BCF-4C7F-9B63-E2BA43ABB68F}" dt="2023-12-17T04:33:46.358" v="5623" actId="1076"/>
          <ac:spMkLst>
            <pc:docMk/>
            <pc:sldMk cId="1433544424" sldId="336"/>
            <ac:spMk id="9" creationId="{342637D1-23C9-2EE4-B1E9-75CA7CF53EFC}"/>
          </ac:spMkLst>
        </pc:spChg>
        <pc:picChg chg="add del mod">
          <ac:chgData name="暐珩 黃" userId="e06b7fbace005531" providerId="LiveId" clId="{46B74FE6-5BCF-4C7F-9B63-E2BA43ABB68F}" dt="2023-12-17T04:32:41.641" v="5532" actId="478"/>
          <ac:picMkLst>
            <pc:docMk/>
            <pc:sldMk cId="1433544424" sldId="336"/>
            <ac:picMk id="4" creationId="{C3303F98-F5E4-4529-E411-50580779B06B}"/>
          </ac:picMkLst>
        </pc:picChg>
        <pc:picChg chg="add del mod">
          <ac:chgData name="暐珩 黃" userId="e06b7fbace005531" providerId="LiveId" clId="{46B74FE6-5BCF-4C7F-9B63-E2BA43ABB68F}" dt="2023-12-17T04:32:41.641" v="5532" actId="478"/>
          <ac:picMkLst>
            <pc:docMk/>
            <pc:sldMk cId="1433544424" sldId="336"/>
            <ac:picMk id="5" creationId="{4FE7CA56-6087-9B28-E48F-413DD6C9D8D2}"/>
          </ac:picMkLst>
        </pc:picChg>
        <pc:picChg chg="add del mod">
          <ac:chgData name="暐珩 黃" userId="e06b7fbace005531" providerId="LiveId" clId="{46B74FE6-5BCF-4C7F-9B63-E2BA43ABB68F}" dt="2023-12-17T04:32:41.641" v="5532" actId="478"/>
          <ac:picMkLst>
            <pc:docMk/>
            <pc:sldMk cId="1433544424" sldId="336"/>
            <ac:picMk id="6" creationId="{D9152158-6FBD-CE09-C11E-C243E778C135}"/>
          </ac:picMkLst>
        </pc:picChg>
        <pc:picChg chg="add mod">
          <ac:chgData name="暐珩 黃" userId="e06b7fbace005531" providerId="LiveId" clId="{46B74FE6-5BCF-4C7F-9B63-E2BA43ABB68F}" dt="2023-12-17T04:32:59.254" v="5537" actId="1076"/>
          <ac:picMkLst>
            <pc:docMk/>
            <pc:sldMk cId="1433544424" sldId="336"/>
            <ac:picMk id="8" creationId="{4B2F1C60-A400-AC9A-CA42-4FBF11FEF669}"/>
          </ac:picMkLst>
        </pc:picChg>
      </pc:sldChg>
      <pc:sldChg chg="modSp new mod setBg">
        <pc:chgData name="暐珩 黃" userId="e06b7fbace005531" providerId="LiveId" clId="{46B74FE6-5BCF-4C7F-9B63-E2BA43ABB68F}" dt="2023-12-17T04:40:45.846" v="6099" actId="1076"/>
        <pc:sldMkLst>
          <pc:docMk/>
          <pc:sldMk cId="1490596034" sldId="337"/>
        </pc:sldMkLst>
        <pc:spChg chg="mod">
          <ac:chgData name="暐珩 黃" userId="e06b7fbace005531" providerId="LiveId" clId="{46B74FE6-5BCF-4C7F-9B63-E2BA43ABB68F}" dt="2023-12-17T04:35:06.847" v="5629"/>
          <ac:spMkLst>
            <pc:docMk/>
            <pc:sldMk cId="1490596034" sldId="337"/>
            <ac:spMk id="2" creationId="{62D99CF8-D4D4-6B96-8E72-610344D5DAED}"/>
          </ac:spMkLst>
        </pc:spChg>
        <pc:spChg chg="mod">
          <ac:chgData name="暐珩 黃" userId="e06b7fbace005531" providerId="LiveId" clId="{46B74FE6-5BCF-4C7F-9B63-E2BA43ABB68F}" dt="2023-12-17T04:40:45.846" v="6099" actId="1076"/>
          <ac:spMkLst>
            <pc:docMk/>
            <pc:sldMk cId="1490596034" sldId="337"/>
            <ac:spMk id="3" creationId="{41D36C4A-D344-0E51-34F6-368B33EA6662}"/>
          </ac:spMkLst>
        </pc:spChg>
      </pc:sldChg>
      <pc:sldChg chg="modSp new mod">
        <pc:chgData name="暐珩 黃" userId="e06b7fbace005531" providerId="LiveId" clId="{46B74FE6-5BCF-4C7F-9B63-E2BA43ABB68F}" dt="2023-12-17T04:46:12.222" v="6336" actId="20577"/>
        <pc:sldMkLst>
          <pc:docMk/>
          <pc:sldMk cId="3201975189" sldId="338"/>
        </pc:sldMkLst>
        <pc:spChg chg="mod">
          <ac:chgData name="暐珩 黃" userId="e06b7fbace005531" providerId="LiveId" clId="{46B74FE6-5BCF-4C7F-9B63-E2BA43ABB68F}" dt="2023-12-17T04:46:12.222" v="6336" actId="20577"/>
          <ac:spMkLst>
            <pc:docMk/>
            <pc:sldMk cId="3201975189" sldId="338"/>
            <ac:spMk id="3" creationId="{744D7F6E-EEFF-87DC-82C3-7E2FF309B5AE}"/>
          </ac:spMkLst>
        </pc:spChg>
      </pc:sldChg>
      <pc:sldChg chg="addSp delSp modSp new mod">
        <pc:chgData name="暐珩 黃" userId="e06b7fbace005531" providerId="LiveId" clId="{46B74FE6-5BCF-4C7F-9B63-E2BA43ABB68F}" dt="2023-12-17T04:59:43.576" v="6969" actId="20577"/>
        <pc:sldMkLst>
          <pc:docMk/>
          <pc:sldMk cId="1880148733" sldId="339"/>
        </pc:sldMkLst>
        <pc:spChg chg="del">
          <ac:chgData name="暐珩 黃" userId="e06b7fbace005531" providerId="LiveId" clId="{46B74FE6-5BCF-4C7F-9B63-E2BA43ABB68F}" dt="2023-12-17T04:48:42.832" v="6339" actId="478"/>
          <ac:spMkLst>
            <pc:docMk/>
            <pc:sldMk cId="1880148733" sldId="339"/>
            <ac:spMk id="2" creationId="{6D4DFA04-56B1-A285-D1DC-F04310B60F52}"/>
          </ac:spMkLst>
        </pc:spChg>
        <pc:spChg chg="mod">
          <ac:chgData name="暐珩 黃" userId="e06b7fbace005531" providerId="LiveId" clId="{46B74FE6-5BCF-4C7F-9B63-E2BA43ABB68F}" dt="2023-12-17T04:59:43.576" v="6969" actId="20577"/>
          <ac:spMkLst>
            <pc:docMk/>
            <pc:sldMk cId="1880148733" sldId="339"/>
            <ac:spMk id="3" creationId="{B4A69FE8-837A-DF51-C408-7C999A27A6B4}"/>
          </ac:spMkLst>
        </pc:spChg>
        <pc:picChg chg="add mod">
          <ac:chgData name="暐珩 黃" userId="e06b7fbace005531" providerId="LiveId" clId="{46B74FE6-5BCF-4C7F-9B63-E2BA43ABB68F}" dt="2023-12-17T04:52:56.335" v="6541" actId="1076"/>
          <ac:picMkLst>
            <pc:docMk/>
            <pc:sldMk cId="1880148733" sldId="339"/>
            <ac:picMk id="5" creationId="{200F22B2-3A43-2232-C72C-C4D6C473DD91}"/>
          </ac:picMkLst>
        </pc:picChg>
      </pc:sldChg>
      <pc:sldChg chg="modSp new mod">
        <pc:chgData name="暐珩 黃" userId="e06b7fbace005531" providerId="LiveId" clId="{46B74FE6-5BCF-4C7F-9B63-E2BA43ABB68F}" dt="2023-12-17T04:59:36.654" v="6964" actId="1076"/>
        <pc:sldMkLst>
          <pc:docMk/>
          <pc:sldMk cId="3482227613" sldId="340"/>
        </pc:sldMkLst>
        <pc:spChg chg="mod">
          <ac:chgData name="暐珩 黃" userId="e06b7fbace005531" providerId="LiveId" clId="{46B74FE6-5BCF-4C7F-9B63-E2BA43ABB68F}" dt="2023-12-17T04:59:36.654" v="6964" actId="1076"/>
          <ac:spMkLst>
            <pc:docMk/>
            <pc:sldMk cId="3482227613" sldId="340"/>
            <ac:spMk id="3" creationId="{AD1A4305-67E9-AC8A-B2CA-3FA36063EA8E}"/>
          </ac:spMkLst>
        </pc:spChg>
      </pc:sldChg>
      <pc:sldChg chg="addSp delSp modSp new mod">
        <pc:chgData name="暐珩 黃" userId="e06b7fbace005531" providerId="LiveId" clId="{46B74FE6-5BCF-4C7F-9B63-E2BA43ABB68F}" dt="2023-12-17T05:01:06.313" v="6977" actId="1076"/>
        <pc:sldMkLst>
          <pc:docMk/>
          <pc:sldMk cId="2310211614" sldId="341"/>
        </pc:sldMkLst>
        <pc:spChg chg="del">
          <ac:chgData name="暐珩 黃" userId="e06b7fbace005531" providerId="LiveId" clId="{46B74FE6-5BCF-4C7F-9B63-E2BA43ABB68F}" dt="2023-12-17T05:00:54.754" v="6972" actId="478"/>
          <ac:spMkLst>
            <pc:docMk/>
            <pc:sldMk cId="2310211614" sldId="341"/>
            <ac:spMk id="2" creationId="{AD9FBCB7-1079-CFF1-CB39-56D6ACD55AEC}"/>
          </ac:spMkLst>
        </pc:spChg>
        <pc:spChg chg="mod">
          <ac:chgData name="暐珩 黃" userId="e06b7fbace005531" providerId="LiveId" clId="{46B74FE6-5BCF-4C7F-9B63-E2BA43ABB68F}" dt="2023-12-17T05:01:06.313" v="6977" actId="1076"/>
          <ac:spMkLst>
            <pc:docMk/>
            <pc:sldMk cId="2310211614" sldId="341"/>
            <ac:spMk id="3" creationId="{827F0582-4D10-B166-836B-F9248B6962F8}"/>
          </ac:spMkLst>
        </pc:spChg>
        <pc:picChg chg="add mod">
          <ac:chgData name="暐珩 黃" userId="e06b7fbace005531" providerId="LiveId" clId="{46B74FE6-5BCF-4C7F-9B63-E2BA43ABB68F}" dt="2023-12-17T05:00:59.925" v="6976" actId="1076"/>
          <ac:picMkLst>
            <pc:docMk/>
            <pc:sldMk cId="2310211614" sldId="341"/>
            <ac:picMk id="5" creationId="{AE3BB55C-EEE5-B3DD-F495-B1F1FB3C7C4B}"/>
          </ac:picMkLst>
        </pc:picChg>
      </pc:sldChg>
      <pc:sldChg chg="addSp delSp modSp new mod">
        <pc:chgData name="暐珩 黃" userId="e06b7fbace005531" providerId="LiveId" clId="{46B74FE6-5BCF-4C7F-9B63-E2BA43ABB68F}" dt="2023-12-17T05:02:32.116" v="6997" actId="1076"/>
        <pc:sldMkLst>
          <pc:docMk/>
          <pc:sldMk cId="4148673401" sldId="342"/>
        </pc:sldMkLst>
        <pc:spChg chg="del">
          <ac:chgData name="暐珩 黃" userId="e06b7fbace005531" providerId="LiveId" clId="{46B74FE6-5BCF-4C7F-9B63-E2BA43ABB68F}" dt="2023-12-17T05:01:17.900" v="6979" actId="478"/>
          <ac:spMkLst>
            <pc:docMk/>
            <pc:sldMk cId="4148673401" sldId="342"/>
            <ac:spMk id="2" creationId="{A00EC713-35DD-4144-3421-53C7AE82A534}"/>
          </ac:spMkLst>
        </pc:spChg>
        <pc:spChg chg="mod">
          <ac:chgData name="暐珩 黃" userId="e06b7fbace005531" providerId="LiveId" clId="{46B74FE6-5BCF-4C7F-9B63-E2BA43ABB68F}" dt="2023-12-17T05:02:26.077" v="6994" actId="14100"/>
          <ac:spMkLst>
            <pc:docMk/>
            <pc:sldMk cId="4148673401" sldId="342"/>
            <ac:spMk id="3" creationId="{857440F4-9643-431C-A4DB-B921C1EDB4CA}"/>
          </ac:spMkLst>
        </pc:spChg>
        <pc:picChg chg="add mod">
          <ac:chgData name="暐珩 黃" userId="e06b7fbace005531" providerId="LiveId" clId="{46B74FE6-5BCF-4C7F-9B63-E2BA43ABB68F}" dt="2023-12-17T05:01:59.576" v="6993" actId="1076"/>
          <ac:picMkLst>
            <pc:docMk/>
            <pc:sldMk cId="4148673401" sldId="342"/>
            <ac:picMk id="5" creationId="{04CEDDEF-C7FA-AF1E-F890-90AB3F178CC4}"/>
          </ac:picMkLst>
        </pc:picChg>
        <pc:picChg chg="add mod">
          <ac:chgData name="暐珩 黃" userId="e06b7fbace005531" providerId="LiveId" clId="{46B74FE6-5BCF-4C7F-9B63-E2BA43ABB68F}" dt="2023-12-17T05:02:32.116" v="6997" actId="1076"/>
          <ac:picMkLst>
            <pc:docMk/>
            <pc:sldMk cId="4148673401" sldId="342"/>
            <ac:picMk id="7" creationId="{73C5B590-FFF0-4949-EDE9-DECD8687D5A8}"/>
          </ac:picMkLst>
        </pc:picChg>
      </pc:sldChg>
      <pc:sldChg chg="addSp delSp modSp new mod">
        <pc:chgData name="暐珩 黃" userId="e06b7fbace005531" providerId="LiveId" clId="{46B74FE6-5BCF-4C7F-9B63-E2BA43ABB68F}" dt="2023-12-17T05:03:10.832" v="7011" actId="1076"/>
        <pc:sldMkLst>
          <pc:docMk/>
          <pc:sldMk cId="2656403765" sldId="343"/>
        </pc:sldMkLst>
        <pc:spChg chg="del">
          <ac:chgData name="暐珩 黃" userId="e06b7fbace005531" providerId="LiveId" clId="{46B74FE6-5BCF-4C7F-9B63-E2BA43ABB68F}" dt="2023-12-17T05:02:52.507" v="6999" actId="478"/>
          <ac:spMkLst>
            <pc:docMk/>
            <pc:sldMk cId="2656403765" sldId="343"/>
            <ac:spMk id="2" creationId="{98DC150D-2BFE-6AFF-AA06-ADE043B2CC66}"/>
          </ac:spMkLst>
        </pc:spChg>
        <pc:spChg chg="mod">
          <ac:chgData name="暐珩 黃" userId="e06b7fbace005531" providerId="LiveId" clId="{46B74FE6-5BCF-4C7F-9B63-E2BA43ABB68F}" dt="2023-12-17T05:02:58.640" v="7003" actId="14100"/>
          <ac:spMkLst>
            <pc:docMk/>
            <pc:sldMk cId="2656403765" sldId="343"/>
            <ac:spMk id="3" creationId="{3969FB99-28AA-D60C-7D8B-785C97402B2A}"/>
          </ac:spMkLst>
        </pc:spChg>
        <pc:picChg chg="add mod">
          <ac:chgData name="暐珩 黃" userId="e06b7fbace005531" providerId="LiveId" clId="{46B74FE6-5BCF-4C7F-9B63-E2BA43ABB68F}" dt="2023-12-17T05:03:10.832" v="7011" actId="1076"/>
          <ac:picMkLst>
            <pc:docMk/>
            <pc:sldMk cId="2656403765" sldId="343"/>
            <ac:picMk id="5" creationId="{1A747E31-AE48-CEB7-4788-B6D6CED4BC18}"/>
          </ac:picMkLst>
        </pc:picChg>
      </pc:sldChg>
      <pc:sldChg chg="addSp delSp modSp new mod">
        <pc:chgData name="暐珩 黃" userId="e06b7fbace005531" providerId="LiveId" clId="{46B74FE6-5BCF-4C7F-9B63-E2BA43ABB68F}" dt="2023-12-17T05:03:32.538" v="7018" actId="1076"/>
        <pc:sldMkLst>
          <pc:docMk/>
          <pc:sldMk cId="1674312364" sldId="344"/>
        </pc:sldMkLst>
        <pc:spChg chg="del">
          <ac:chgData name="暐珩 黃" userId="e06b7fbace005531" providerId="LiveId" clId="{46B74FE6-5BCF-4C7F-9B63-E2BA43ABB68F}" dt="2023-12-17T05:03:26.197" v="7013" actId="478"/>
          <ac:spMkLst>
            <pc:docMk/>
            <pc:sldMk cId="1674312364" sldId="344"/>
            <ac:spMk id="2" creationId="{D297BC98-B693-7D2E-5D40-76FFAC90DF13}"/>
          </ac:spMkLst>
        </pc:spChg>
        <pc:spChg chg="mod">
          <ac:chgData name="暐珩 黃" userId="e06b7fbace005531" providerId="LiveId" clId="{46B74FE6-5BCF-4C7F-9B63-E2BA43ABB68F}" dt="2023-12-17T05:03:28.866" v="7014" actId="14100"/>
          <ac:spMkLst>
            <pc:docMk/>
            <pc:sldMk cId="1674312364" sldId="344"/>
            <ac:spMk id="3" creationId="{2CBD8BC0-EF3D-BEBE-6EEC-71072E423EF6}"/>
          </ac:spMkLst>
        </pc:spChg>
        <pc:picChg chg="add mod">
          <ac:chgData name="暐珩 黃" userId="e06b7fbace005531" providerId="LiveId" clId="{46B74FE6-5BCF-4C7F-9B63-E2BA43ABB68F}" dt="2023-12-17T05:03:32.538" v="7018" actId="1076"/>
          <ac:picMkLst>
            <pc:docMk/>
            <pc:sldMk cId="1674312364" sldId="344"/>
            <ac:picMk id="5" creationId="{7D4010F5-39C7-BA87-C0F7-F7697F04C26B}"/>
          </ac:picMkLst>
        </pc:picChg>
      </pc:sldChg>
      <pc:sldChg chg="addSp delSp modSp new mod">
        <pc:chgData name="暐珩 黃" userId="e06b7fbace005531" providerId="LiveId" clId="{46B74FE6-5BCF-4C7F-9B63-E2BA43ABB68F}" dt="2023-12-17T05:03:57.265" v="7024" actId="14100"/>
        <pc:sldMkLst>
          <pc:docMk/>
          <pc:sldMk cId="2249885269" sldId="345"/>
        </pc:sldMkLst>
        <pc:spChg chg="del">
          <ac:chgData name="暐珩 黃" userId="e06b7fbace005531" providerId="LiveId" clId="{46B74FE6-5BCF-4C7F-9B63-E2BA43ABB68F}" dt="2023-12-17T05:03:50.505" v="7020" actId="478"/>
          <ac:spMkLst>
            <pc:docMk/>
            <pc:sldMk cId="2249885269" sldId="345"/>
            <ac:spMk id="2" creationId="{FE2C3264-E089-D445-C5C2-E70F9D88EB96}"/>
          </ac:spMkLst>
        </pc:spChg>
        <pc:spChg chg="mod">
          <ac:chgData name="暐珩 黃" userId="e06b7fbace005531" providerId="LiveId" clId="{46B74FE6-5BCF-4C7F-9B63-E2BA43ABB68F}" dt="2023-12-17T05:03:53.610" v="7021" actId="14100"/>
          <ac:spMkLst>
            <pc:docMk/>
            <pc:sldMk cId="2249885269" sldId="345"/>
            <ac:spMk id="3" creationId="{F8851920-DD20-C43E-7DBD-B8DE264559EA}"/>
          </ac:spMkLst>
        </pc:spChg>
        <pc:picChg chg="add mod">
          <ac:chgData name="暐珩 黃" userId="e06b7fbace005531" providerId="LiveId" clId="{46B74FE6-5BCF-4C7F-9B63-E2BA43ABB68F}" dt="2023-12-17T05:03:57.265" v="7024" actId="14100"/>
          <ac:picMkLst>
            <pc:docMk/>
            <pc:sldMk cId="2249885269" sldId="345"/>
            <ac:picMk id="5" creationId="{33ACC626-366F-E5A5-9A8E-CBE456927FC6}"/>
          </ac:picMkLst>
        </pc:picChg>
      </pc:sldChg>
      <pc:sldChg chg="addSp delSp modSp new mod">
        <pc:chgData name="暐珩 黃" userId="e06b7fbace005531" providerId="LiveId" clId="{46B74FE6-5BCF-4C7F-9B63-E2BA43ABB68F}" dt="2023-12-17T05:04:53.040" v="7039" actId="14100"/>
        <pc:sldMkLst>
          <pc:docMk/>
          <pc:sldMk cId="2250716182" sldId="346"/>
        </pc:sldMkLst>
        <pc:spChg chg="del">
          <ac:chgData name="暐珩 黃" userId="e06b7fbace005531" providerId="LiveId" clId="{46B74FE6-5BCF-4C7F-9B63-E2BA43ABB68F}" dt="2023-12-17T05:04:06.932" v="7026" actId="478"/>
          <ac:spMkLst>
            <pc:docMk/>
            <pc:sldMk cId="2250716182" sldId="346"/>
            <ac:spMk id="2" creationId="{D346E082-CA8C-AC5C-BC32-5445C9D964F6}"/>
          </ac:spMkLst>
        </pc:spChg>
        <pc:spChg chg="mod">
          <ac:chgData name="暐珩 黃" userId="e06b7fbace005531" providerId="LiveId" clId="{46B74FE6-5BCF-4C7F-9B63-E2BA43ABB68F}" dt="2023-12-17T05:04:53.040" v="7039" actId="14100"/>
          <ac:spMkLst>
            <pc:docMk/>
            <pc:sldMk cId="2250716182" sldId="346"/>
            <ac:spMk id="3" creationId="{35213E90-5422-FEC8-6A79-1C21D35BFFAA}"/>
          </ac:spMkLst>
        </pc:spChg>
        <pc:picChg chg="add mod">
          <ac:chgData name="暐珩 黃" userId="e06b7fbace005531" providerId="LiveId" clId="{46B74FE6-5BCF-4C7F-9B63-E2BA43ABB68F}" dt="2023-12-17T05:04:17.317" v="7029" actId="1076"/>
          <ac:picMkLst>
            <pc:docMk/>
            <pc:sldMk cId="2250716182" sldId="346"/>
            <ac:picMk id="5" creationId="{63EB0B39-7E72-7A79-FAE3-BA3132D1A0E2}"/>
          </ac:picMkLst>
        </pc:picChg>
        <pc:picChg chg="add mod">
          <ac:chgData name="暐珩 黃" userId="e06b7fbace005531" providerId="LiveId" clId="{46B74FE6-5BCF-4C7F-9B63-E2BA43ABB68F}" dt="2023-12-17T05:04:33.597" v="7032" actId="1076"/>
          <ac:picMkLst>
            <pc:docMk/>
            <pc:sldMk cId="2250716182" sldId="346"/>
            <ac:picMk id="7" creationId="{69D6174D-EE17-F491-B7CE-7667B925ADE8}"/>
          </ac:picMkLst>
        </pc:picChg>
        <pc:picChg chg="add mod">
          <ac:chgData name="暐珩 黃" userId="e06b7fbace005531" providerId="LiveId" clId="{46B74FE6-5BCF-4C7F-9B63-E2BA43ABB68F}" dt="2023-12-17T05:04:47.268" v="7035" actId="1076"/>
          <ac:picMkLst>
            <pc:docMk/>
            <pc:sldMk cId="2250716182" sldId="346"/>
            <ac:picMk id="9" creationId="{95828A7A-149B-0DF4-7971-5B9BCE6BE6E3}"/>
          </ac:picMkLst>
        </pc:picChg>
        <pc:picChg chg="add mod">
          <ac:chgData name="暐珩 黃" userId="e06b7fbace005531" providerId="LiveId" clId="{46B74FE6-5BCF-4C7F-9B63-E2BA43ABB68F}" dt="2023-12-17T05:04:48.678" v="7037" actId="1076"/>
          <ac:picMkLst>
            <pc:docMk/>
            <pc:sldMk cId="2250716182" sldId="346"/>
            <ac:picMk id="11" creationId="{FB29A2E6-6B35-A5B3-C352-030AE6F53C17}"/>
          </ac:picMkLst>
        </pc:picChg>
      </pc:sldChg>
      <pc:sldChg chg="addSp delSp modSp new mod">
        <pc:chgData name="暐珩 黃" userId="e06b7fbace005531" providerId="LiveId" clId="{46B74FE6-5BCF-4C7F-9B63-E2BA43ABB68F}" dt="2023-12-17T05:05:24.536" v="7047" actId="1076"/>
        <pc:sldMkLst>
          <pc:docMk/>
          <pc:sldMk cId="2287616916" sldId="347"/>
        </pc:sldMkLst>
        <pc:spChg chg="del">
          <ac:chgData name="暐珩 黃" userId="e06b7fbace005531" providerId="LiveId" clId="{46B74FE6-5BCF-4C7F-9B63-E2BA43ABB68F}" dt="2023-12-17T05:05:15.355" v="7041" actId="478"/>
          <ac:spMkLst>
            <pc:docMk/>
            <pc:sldMk cId="2287616916" sldId="347"/>
            <ac:spMk id="2" creationId="{DD932A0B-B858-375B-059D-786C8A69DEA6}"/>
          </ac:spMkLst>
        </pc:spChg>
        <pc:spChg chg="mod">
          <ac:chgData name="暐珩 黃" userId="e06b7fbace005531" providerId="LiveId" clId="{46B74FE6-5BCF-4C7F-9B63-E2BA43ABB68F}" dt="2023-12-17T05:05:17.977" v="7042" actId="14100"/>
          <ac:spMkLst>
            <pc:docMk/>
            <pc:sldMk cId="2287616916" sldId="347"/>
            <ac:spMk id="3" creationId="{3706D890-52E5-6A7E-EE76-E9CA487703D2}"/>
          </ac:spMkLst>
        </pc:spChg>
        <pc:picChg chg="add mod">
          <ac:chgData name="暐珩 黃" userId="e06b7fbace005531" providerId="LiveId" clId="{46B74FE6-5BCF-4C7F-9B63-E2BA43ABB68F}" dt="2023-12-17T05:05:24.536" v="7047" actId="1076"/>
          <ac:picMkLst>
            <pc:docMk/>
            <pc:sldMk cId="2287616916" sldId="347"/>
            <ac:picMk id="5" creationId="{43B638C1-FCDC-1FB3-97A2-1B752BF2239F}"/>
          </ac:picMkLst>
        </pc:picChg>
      </pc:sldChg>
      <pc:sldChg chg="addSp delSp modSp new mod">
        <pc:chgData name="暐珩 黃" userId="e06b7fbace005531" providerId="LiveId" clId="{46B74FE6-5BCF-4C7F-9B63-E2BA43ABB68F}" dt="2023-12-17T05:06:21.219" v="7069" actId="1076"/>
        <pc:sldMkLst>
          <pc:docMk/>
          <pc:sldMk cId="4162841806" sldId="348"/>
        </pc:sldMkLst>
        <pc:spChg chg="del">
          <ac:chgData name="暐珩 黃" userId="e06b7fbace005531" providerId="LiveId" clId="{46B74FE6-5BCF-4C7F-9B63-E2BA43ABB68F}" dt="2023-12-17T05:05:40.224" v="7052" actId="478"/>
          <ac:spMkLst>
            <pc:docMk/>
            <pc:sldMk cId="4162841806" sldId="348"/>
            <ac:spMk id="2" creationId="{EE2B9A57-A1DB-BBA8-BC01-B8B465C150A9}"/>
          </ac:spMkLst>
        </pc:spChg>
        <pc:spChg chg="del mod">
          <ac:chgData name="暐珩 黃" userId="e06b7fbace005531" providerId="LiveId" clId="{46B74FE6-5BCF-4C7F-9B63-E2BA43ABB68F}" dt="2023-12-17T05:05:43.657" v="7054" actId="478"/>
          <ac:spMkLst>
            <pc:docMk/>
            <pc:sldMk cId="4162841806" sldId="348"/>
            <ac:spMk id="3" creationId="{8CD750DC-33E8-268E-8589-0CEF8884A256}"/>
          </ac:spMkLst>
        </pc:spChg>
        <pc:picChg chg="add mod">
          <ac:chgData name="暐珩 黃" userId="e06b7fbace005531" providerId="LiveId" clId="{46B74FE6-5BCF-4C7F-9B63-E2BA43ABB68F}" dt="2023-12-17T05:05:59.360" v="7065" actId="1076"/>
          <ac:picMkLst>
            <pc:docMk/>
            <pc:sldMk cId="4162841806" sldId="348"/>
            <ac:picMk id="5" creationId="{68A3DAD5-A425-0B00-D22E-1D47B1343C09}"/>
          </ac:picMkLst>
        </pc:picChg>
        <pc:picChg chg="add mod">
          <ac:chgData name="暐珩 黃" userId="e06b7fbace005531" providerId="LiveId" clId="{46B74FE6-5BCF-4C7F-9B63-E2BA43ABB68F}" dt="2023-12-17T05:06:08.175" v="7067" actId="1076"/>
          <ac:picMkLst>
            <pc:docMk/>
            <pc:sldMk cId="4162841806" sldId="348"/>
            <ac:picMk id="7" creationId="{BBE01B21-A689-E943-8487-1D725EC18566}"/>
          </ac:picMkLst>
        </pc:picChg>
        <pc:picChg chg="add mod">
          <ac:chgData name="暐珩 黃" userId="e06b7fbace005531" providerId="LiveId" clId="{46B74FE6-5BCF-4C7F-9B63-E2BA43ABB68F}" dt="2023-12-17T05:06:21.219" v="7069" actId="1076"/>
          <ac:picMkLst>
            <pc:docMk/>
            <pc:sldMk cId="4162841806" sldId="348"/>
            <ac:picMk id="9" creationId="{D9530413-3E70-E4FE-964D-C51C6C5B997A}"/>
          </ac:picMkLst>
        </pc:picChg>
      </pc:sldChg>
      <pc:sldChg chg="addSp modSp add mod">
        <pc:chgData name="暐珩 黃" userId="e06b7fbace005531" providerId="LiveId" clId="{46B74FE6-5BCF-4C7F-9B63-E2BA43ABB68F}" dt="2023-12-17T05:06:30.776" v="7071" actId="1076"/>
        <pc:sldMkLst>
          <pc:docMk/>
          <pc:sldMk cId="1018315665" sldId="349"/>
        </pc:sldMkLst>
        <pc:picChg chg="add mod">
          <ac:chgData name="暐珩 黃" userId="e06b7fbace005531" providerId="LiveId" clId="{46B74FE6-5BCF-4C7F-9B63-E2BA43ABB68F}" dt="2023-12-17T05:06:30.776" v="7071" actId="1076"/>
          <ac:picMkLst>
            <pc:docMk/>
            <pc:sldMk cId="1018315665" sldId="349"/>
            <ac:picMk id="3" creationId="{E6CB905D-CE44-4951-3043-3BC043680BFF}"/>
          </ac:picMkLst>
        </pc:picChg>
      </pc:sldChg>
      <pc:sldChg chg="new del">
        <pc:chgData name="暐珩 黃" userId="e06b7fbace005531" providerId="LiveId" clId="{46B74FE6-5BCF-4C7F-9B63-E2BA43ABB68F}" dt="2023-12-17T05:05:44.645" v="7055" actId="47"/>
        <pc:sldMkLst>
          <pc:docMk/>
          <pc:sldMk cId="1763616890" sldId="349"/>
        </pc:sldMkLst>
      </pc:sldChg>
      <pc:sldChg chg="addSp modSp add mod">
        <pc:chgData name="暐珩 黃" userId="e06b7fbace005531" providerId="LiveId" clId="{46B74FE6-5BCF-4C7F-9B63-E2BA43ABB68F}" dt="2023-12-17T05:06:43.224" v="7073" actId="1076"/>
        <pc:sldMkLst>
          <pc:docMk/>
          <pc:sldMk cId="226293301" sldId="350"/>
        </pc:sldMkLst>
        <pc:picChg chg="add mod">
          <ac:chgData name="暐珩 黃" userId="e06b7fbace005531" providerId="LiveId" clId="{46B74FE6-5BCF-4C7F-9B63-E2BA43ABB68F}" dt="2023-12-17T05:06:43.224" v="7073" actId="1076"/>
          <ac:picMkLst>
            <pc:docMk/>
            <pc:sldMk cId="226293301" sldId="350"/>
            <ac:picMk id="3" creationId="{8D2C3E1C-96A4-42A9-989E-2DF164727236}"/>
          </ac:picMkLst>
        </pc:picChg>
      </pc:sldChg>
      <pc:sldChg chg="new del">
        <pc:chgData name="暐珩 黃" userId="e06b7fbace005531" providerId="LiveId" clId="{46B74FE6-5BCF-4C7F-9B63-E2BA43ABB68F}" dt="2023-12-17T05:05:45.367" v="7056" actId="47"/>
        <pc:sldMkLst>
          <pc:docMk/>
          <pc:sldMk cId="3104024449" sldId="350"/>
        </pc:sldMkLst>
      </pc:sldChg>
      <pc:sldChg chg="modSp new mod">
        <pc:chgData name="暐珩 黃" userId="e06b7fbace005531" providerId="LiveId" clId="{46B74FE6-5BCF-4C7F-9B63-E2BA43ABB68F}" dt="2023-12-17T05:11:01.488" v="7367" actId="20577"/>
        <pc:sldMkLst>
          <pc:docMk/>
          <pc:sldMk cId="2012644521" sldId="351"/>
        </pc:sldMkLst>
        <pc:spChg chg="mod">
          <ac:chgData name="暐珩 黃" userId="e06b7fbace005531" providerId="LiveId" clId="{46B74FE6-5BCF-4C7F-9B63-E2BA43ABB68F}" dt="2023-12-17T05:11:01.488" v="7367" actId="20577"/>
          <ac:spMkLst>
            <pc:docMk/>
            <pc:sldMk cId="2012644521" sldId="351"/>
            <ac:spMk id="3" creationId="{A62FBEB8-D381-AE74-408C-34A6286541FF}"/>
          </ac:spMkLst>
        </pc:spChg>
      </pc:sldChg>
      <pc:sldChg chg="add del">
        <pc:chgData name="暐珩 黃" userId="e06b7fbace005531" providerId="LiveId" clId="{46B74FE6-5BCF-4C7F-9B63-E2BA43ABB68F}" dt="2023-12-17T05:08:16.884" v="7077" actId="47"/>
        <pc:sldMkLst>
          <pc:docMk/>
          <pc:sldMk cId="2409264480" sldId="351"/>
        </pc:sldMkLst>
      </pc:sldChg>
      <pc:sldChg chg="new del">
        <pc:chgData name="暐珩 黃" userId="e06b7fbace005531" providerId="LiveId" clId="{46B74FE6-5BCF-4C7F-9B63-E2BA43ABB68F}" dt="2023-12-17T05:05:46.105" v="7057" actId="47"/>
        <pc:sldMkLst>
          <pc:docMk/>
          <pc:sldMk cId="3378651846" sldId="351"/>
        </pc:sldMkLst>
      </pc:sldChg>
      <pc:sldChg chg="add del">
        <pc:chgData name="暐珩 黃" userId="e06b7fbace005531" providerId="LiveId" clId="{46B74FE6-5BCF-4C7F-9B63-E2BA43ABB68F}" dt="2023-12-17T05:07:09.493" v="7076" actId="47"/>
        <pc:sldMkLst>
          <pc:docMk/>
          <pc:sldMk cId="520852417" sldId="352"/>
        </pc:sldMkLst>
      </pc:sldChg>
      <pc:sldChg chg="modSp new mod">
        <pc:chgData name="暐珩 黃" userId="e06b7fbace005531" providerId="LiveId" clId="{46B74FE6-5BCF-4C7F-9B63-E2BA43ABB68F}" dt="2023-12-17T05:22:56.580" v="7531" actId="20577"/>
        <pc:sldMkLst>
          <pc:docMk/>
          <pc:sldMk cId="2450699369" sldId="352"/>
        </pc:sldMkLst>
        <pc:spChg chg="mod">
          <ac:chgData name="暐珩 黃" userId="e06b7fbace005531" providerId="LiveId" clId="{46B74FE6-5BCF-4C7F-9B63-E2BA43ABB68F}" dt="2023-12-17T05:22:56.580" v="7531" actId="20577"/>
          <ac:spMkLst>
            <pc:docMk/>
            <pc:sldMk cId="2450699369" sldId="352"/>
            <ac:spMk id="3" creationId="{2759DF18-6A70-8437-6AB5-F6337987C68D}"/>
          </ac:spMkLst>
        </pc:spChg>
      </pc:sldChg>
      <pc:sldChg chg="add del">
        <pc:chgData name="暐珩 黃" userId="e06b7fbace005531" providerId="LiveId" clId="{46B74FE6-5BCF-4C7F-9B63-E2BA43ABB68F}" dt="2023-12-17T05:07:09.132" v="7075" actId="47"/>
        <pc:sldMkLst>
          <pc:docMk/>
          <pc:sldMk cId="2876259813" sldId="353"/>
        </pc:sldMkLst>
      </pc:sldChg>
      <pc:sldChg chg="add del">
        <pc:chgData name="暐珩 黃" userId="e06b7fbace005531" providerId="LiveId" clId="{46B74FE6-5BCF-4C7F-9B63-E2BA43ABB68F}" dt="2023-12-17T05:07:08.300" v="7074" actId="47"/>
        <pc:sldMkLst>
          <pc:docMk/>
          <pc:sldMk cId="3813309459" sldId="354"/>
        </pc:sldMkLst>
      </pc:sldChg>
    </pc:docChg>
  </pc:docChgLst>
  <pc:docChgLst>
    <pc:chgData name="暐珩 黃" userId="e06b7fbace005531" providerId="LiveId" clId="{BD0528C3-FDD0-4FA6-855D-4C4A7B4C358B}"/>
    <pc:docChg chg="undo custSel addSld delSld modSld sldOrd">
      <pc:chgData name="暐珩 黃" userId="e06b7fbace005531" providerId="LiveId" clId="{BD0528C3-FDD0-4FA6-855D-4C4A7B4C358B}" dt="2023-12-18T09:08:11.683" v="8193" actId="20577"/>
      <pc:docMkLst>
        <pc:docMk/>
      </pc:docMkLst>
      <pc:sldChg chg="new">
        <pc:chgData name="暐珩 黃" userId="e06b7fbace005531" providerId="LiveId" clId="{BD0528C3-FDD0-4FA6-855D-4C4A7B4C358B}" dt="2023-12-15T01:53:12.677" v="0" actId="680"/>
        <pc:sldMkLst>
          <pc:docMk/>
          <pc:sldMk cId="3398826409" sldId="256"/>
        </pc:sldMkLst>
      </pc:sldChg>
      <pc:sldChg chg="addSp modSp new mod">
        <pc:chgData name="暐珩 黃" userId="e06b7fbace005531" providerId="LiveId" clId="{BD0528C3-FDD0-4FA6-855D-4C4A7B4C358B}" dt="2023-12-15T02:14:45.086" v="173" actId="1076"/>
        <pc:sldMkLst>
          <pc:docMk/>
          <pc:sldMk cId="1657326549" sldId="257"/>
        </pc:sldMkLst>
        <pc:spChg chg="mod">
          <ac:chgData name="暐珩 黃" userId="e06b7fbace005531" providerId="LiveId" clId="{BD0528C3-FDD0-4FA6-855D-4C4A7B4C358B}" dt="2023-12-15T01:59:26.547" v="29" actId="1076"/>
          <ac:spMkLst>
            <pc:docMk/>
            <pc:sldMk cId="1657326549" sldId="257"/>
            <ac:spMk id="2" creationId="{3E5130F6-CAE5-4AEA-B88D-9827D6BD72F5}"/>
          </ac:spMkLst>
        </pc:spChg>
        <pc:spChg chg="mod">
          <ac:chgData name="暐珩 黃" userId="e06b7fbace005531" providerId="LiveId" clId="{BD0528C3-FDD0-4FA6-855D-4C4A7B4C358B}" dt="2023-12-15T02:14:38.007" v="171" actId="14100"/>
          <ac:spMkLst>
            <pc:docMk/>
            <pc:sldMk cId="1657326549" sldId="257"/>
            <ac:spMk id="3" creationId="{CAC303DC-D21A-4F83-B137-04A3BBD421FB}"/>
          </ac:spMkLst>
        </pc:spChg>
        <pc:picChg chg="add mod ord">
          <ac:chgData name="暐珩 黃" userId="e06b7fbace005531" providerId="LiveId" clId="{BD0528C3-FDD0-4FA6-855D-4C4A7B4C358B}" dt="2023-12-15T02:14:45.086" v="173" actId="1076"/>
          <ac:picMkLst>
            <pc:docMk/>
            <pc:sldMk cId="1657326549" sldId="257"/>
            <ac:picMk id="4" creationId="{AA579C47-F47C-4727-80EA-606AEAE93B47}"/>
          </ac:picMkLst>
        </pc:picChg>
        <pc:picChg chg="add mod">
          <ac:chgData name="暐珩 黃" userId="e06b7fbace005531" providerId="LiveId" clId="{BD0528C3-FDD0-4FA6-855D-4C4A7B4C358B}" dt="2023-12-15T02:14:06.954" v="163" actId="1076"/>
          <ac:picMkLst>
            <pc:docMk/>
            <pc:sldMk cId="1657326549" sldId="257"/>
            <ac:picMk id="5" creationId="{FDCA4C7A-A9B0-4CF1-8914-D48192AEF502}"/>
          </ac:picMkLst>
        </pc:picChg>
        <pc:picChg chg="add mod">
          <ac:chgData name="暐珩 黃" userId="e06b7fbace005531" providerId="LiveId" clId="{BD0528C3-FDD0-4FA6-855D-4C4A7B4C358B}" dt="2023-12-15T02:14:08.563" v="164" actId="1076"/>
          <ac:picMkLst>
            <pc:docMk/>
            <pc:sldMk cId="1657326549" sldId="257"/>
            <ac:picMk id="6" creationId="{078B19AD-F521-4D2D-BE0C-5459B9C85EC5}"/>
          </ac:picMkLst>
        </pc:picChg>
      </pc:sldChg>
      <pc:sldChg chg="addSp delSp modSp new mod">
        <pc:chgData name="暐珩 黃" userId="e06b7fbace005531" providerId="LiveId" clId="{BD0528C3-FDD0-4FA6-855D-4C4A7B4C358B}" dt="2023-12-15T02:44:18.707" v="415" actId="1076"/>
        <pc:sldMkLst>
          <pc:docMk/>
          <pc:sldMk cId="634427909" sldId="258"/>
        </pc:sldMkLst>
        <pc:spChg chg="del">
          <ac:chgData name="暐珩 黃" userId="e06b7fbace005531" providerId="LiveId" clId="{BD0528C3-FDD0-4FA6-855D-4C4A7B4C358B}" dt="2023-12-15T02:43:09.917" v="407" actId="478"/>
          <ac:spMkLst>
            <pc:docMk/>
            <pc:sldMk cId="634427909" sldId="258"/>
            <ac:spMk id="2" creationId="{024EA0A7-7C9D-458F-A9BF-3EEB9AAFD584}"/>
          </ac:spMkLst>
        </pc:spChg>
        <pc:spChg chg="mod">
          <ac:chgData name="暐珩 黃" userId="e06b7fbace005531" providerId="LiveId" clId="{BD0528C3-FDD0-4FA6-855D-4C4A7B4C358B}" dt="2023-12-15T02:43:59.762" v="411" actId="1076"/>
          <ac:spMkLst>
            <pc:docMk/>
            <pc:sldMk cId="634427909" sldId="258"/>
            <ac:spMk id="3" creationId="{6440C89A-E11D-44BE-9008-431C52D94224}"/>
          </ac:spMkLst>
        </pc:spChg>
        <pc:picChg chg="add mod">
          <ac:chgData name="暐珩 黃" userId="e06b7fbace005531" providerId="LiveId" clId="{BD0528C3-FDD0-4FA6-855D-4C4A7B4C358B}" dt="2023-12-15T02:44:18.707" v="415" actId="1076"/>
          <ac:picMkLst>
            <pc:docMk/>
            <pc:sldMk cId="634427909" sldId="258"/>
            <ac:picMk id="4" creationId="{1DD9CBEC-C8A8-4FD5-A99B-8C08BFEA3873}"/>
          </ac:picMkLst>
        </pc:picChg>
      </pc:sldChg>
      <pc:sldChg chg="modSp new mod">
        <pc:chgData name="暐珩 黃" userId="e06b7fbace005531" providerId="LiveId" clId="{BD0528C3-FDD0-4FA6-855D-4C4A7B4C358B}" dt="2023-12-15T07:46:16.818" v="2144" actId="207"/>
        <pc:sldMkLst>
          <pc:docMk/>
          <pc:sldMk cId="3908347455" sldId="259"/>
        </pc:sldMkLst>
        <pc:spChg chg="mod">
          <ac:chgData name="暐珩 黃" userId="e06b7fbace005531" providerId="LiveId" clId="{BD0528C3-FDD0-4FA6-855D-4C4A7B4C358B}" dt="2023-12-15T07:46:16.818" v="2144" actId="207"/>
          <ac:spMkLst>
            <pc:docMk/>
            <pc:sldMk cId="3908347455" sldId="259"/>
            <ac:spMk id="3" creationId="{9B27C91C-0253-42E8-8F85-5E6FD4C12FB4}"/>
          </ac:spMkLst>
        </pc:spChg>
      </pc:sldChg>
      <pc:sldChg chg="addSp delSp modSp new mod">
        <pc:chgData name="暐珩 黃" userId="e06b7fbace005531" providerId="LiveId" clId="{BD0528C3-FDD0-4FA6-855D-4C4A7B4C358B}" dt="2023-12-15T02:45:36.592" v="445" actId="1076"/>
        <pc:sldMkLst>
          <pc:docMk/>
          <pc:sldMk cId="3581665566" sldId="260"/>
        </pc:sldMkLst>
        <pc:spChg chg="del">
          <ac:chgData name="暐珩 黃" userId="e06b7fbace005531" providerId="LiveId" clId="{BD0528C3-FDD0-4FA6-855D-4C4A7B4C358B}" dt="2023-12-15T02:44:24.463" v="416" actId="478"/>
          <ac:spMkLst>
            <pc:docMk/>
            <pc:sldMk cId="3581665566" sldId="260"/>
            <ac:spMk id="2" creationId="{324F046C-75F1-48B0-A676-F56E55DB5C33}"/>
          </ac:spMkLst>
        </pc:spChg>
        <pc:spChg chg="mod">
          <ac:chgData name="暐珩 黃" userId="e06b7fbace005531" providerId="LiveId" clId="{BD0528C3-FDD0-4FA6-855D-4C4A7B4C358B}" dt="2023-12-15T02:45:36.592" v="445" actId="1076"/>
          <ac:spMkLst>
            <pc:docMk/>
            <pc:sldMk cId="3581665566" sldId="260"/>
            <ac:spMk id="3" creationId="{37EF181D-6912-40CE-ACAA-86101E974750}"/>
          </ac:spMkLst>
        </pc:spChg>
        <pc:picChg chg="add del mod">
          <ac:chgData name="暐珩 黃" userId="e06b7fbace005531" providerId="LiveId" clId="{BD0528C3-FDD0-4FA6-855D-4C4A7B4C358B}" dt="2023-12-15T02:45:36.202" v="444"/>
          <ac:picMkLst>
            <pc:docMk/>
            <pc:sldMk cId="3581665566" sldId="260"/>
            <ac:picMk id="4" creationId="{F59175B1-8B17-4BD3-8033-2AC6C1E53E18}"/>
          </ac:picMkLst>
        </pc:picChg>
      </pc:sldChg>
      <pc:sldChg chg="addSp delSp modSp new del mod">
        <pc:chgData name="暐珩 黃" userId="e06b7fbace005531" providerId="LiveId" clId="{BD0528C3-FDD0-4FA6-855D-4C4A7B4C358B}" dt="2023-12-15T02:22:42.413" v="291" actId="47"/>
        <pc:sldMkLst>
          <pc:docMk/>
          <pc:sldMk cId="2116936989" sldId="261"/>
        </pc:sldMkLst>
        <pc:spChg chg="mod">
          <ac:chgData name="暐珩 黃" userId="e06b7fbace005531" providerId="LiveId" clId="{BD0528C3-FDD0-4FA6-855D-4C4A7B4C358B}" dt="2023-12-15T02:21:19.185" v="273" actId="20577"/>
          <ac:spMkLst>
            <pc:docMk/>
            <pc:sldMk cId="2116936989" sldId="261"/>
            <ac:spMk id="3" creationId="{5835E62B-2657-4B67-BE3B-2A45525C7D7A}"/>
          </ac:spMkLst>
        </pc:spChg>
        <pc:spChg chg="add del mod">
          <ac:chgData name="暐珩 黃" userId="e06b7fbace005531" providerId="LiveId" clId="{BD0528C3-FDD0-4FA6-855D-4C4A7B4C358B}" dt="2023-12-15T02:20:02.079" v="247"/>
          <ac:spMkLst>
            <pc:docMk/>
            <pc:sldMk cId="2116936989" sldId="261"/>
            <ac:spMk id="4" creationId="{C9458FED-C0F9-41A2-AC60-C0533E93F80D}"/>
          </ac:spMkLst>
        </pc:spChg>
      </pc:sldChg>
      <pc:sldChg chg="modSp new mod ord">
        <pc:chgData name="暐珩 黃" userId="e06b7fbace005531" providerId="LiveId" clId="{BD0528C3-FDD0-4FA6-855D-4C4A7B4C358B}" dt="2023-12-15T02:38:02.599" v="353"/>
        <pc:sldMkLst>
          <pc:docMk/>
          <pc:sldMk cId="2388311094" sldId="262"/>
        </pc:sldMkLst>
        <pc:spChg chg="mod">
          <ac:chgData name="暐珩 黃" userId="e06b7fbace005531" providerId="LiveId" clId="{BD0528C3-FDD0-4FA6-855D-4C4A7B4C358B}" dt="2023-12-15T02:22:19.301" v="290" actId="403"/>
          <ac:spMkLst>
            <pc:docMk/>
            <pc:sldMk cId="2388311094" sldId="262"/>
            <ac:spMk id="3" creationId="{CC3F8AF4-41CF-4E3A-89C8-E1B73F7CD590}"/>
          </ac:spMkLst>
        </pc:spChg>
      </pc:sldChg>
      <pc:sldChg chg="modSp new mod">
        <pc:chgData name="暐珩 黃" userId="e06b7fbace005531" providerId="LiveId" clId="{BD0528C3-FDD0-4FA6-855D-4C4A7B4C358B}" dt="2023-12-15T02:24:53.238" v="303" actId="20577"/>
        <pc:sldMkLst>
          <pc:docMk/>
          <pc:sldMk cId="3073818996" sldId="263"/>
        </pc:sldMkLst>
        <pc:spChg chg="mod">
          <ac:chgData name="暐珩 黃" userId="e06b7fbace005531" providerId="LiveId" clId="{BD0528C3-FDD0-4FA6-855D-4C4A7B4C358B}" dt="2023-12-15T02:24:53.238" v="303" actId="20577"/>
          <ac:spMkLst>
            <pc:docMk/>
            <pc:sldMk cId="3073818996" sldId="263"/>
            <ac:spMk id="3" creationId="{8ECAA18C-5796-4B51-B5A6-4EB176ACBB17}"/>
          </ac:spMkLst>
        </pc:spChg>
      </pc:sldChg>
      <pc:sldChg chg="modSp new mod">
        <pc:chgData name="暐珩 黃" userId="e06b7fbace005531" providerId="LiveId" clId="{BD0528C3-FDD0-4FA6-855D-4C4A7B4C358B}" dt="2023-12-15T02:34:57.279" v="335" actId="14100"/>
        <pc:sldMkLst>
          <pc:docMk/>
          <pc:sldMk cId="4292141961" sldId="264"/>
        </pc:sldMkLst>
        <pc:spChg chg="mod">
          <ac:chgData name="暐珩 黃" userId="e06b7fbace005531" providerId="LiveId" clId="{BD0528C3-FDD0-4FA6-855D-4C4A7B4C358B}" dt="2023-12-15T02:34:57.279" v="335" actId="14100"/>
          <ac:spMkLst>
            <pc:docMk/>
            <pc:sldMk cId="4292141961" sldId="264"/>
            <ac:spMk id="3" creationId="{CECB8D72-2564-41D1-90EE-197333ED04BC}"/>
          </ac:spMkLst>
        </pc:spChg>
      </pc:sldChg>
      <pc:sldChg chg="modSp new mod">
        <pc:chgData name="暐珩 黃" userId="e06b7fbace005531" providerId="LiveId" clId="{BD0528C3-FDD0-4FA6-855D-4C4A7B4C358B}" dt="2023-12-15T02:36:53.934" v="351" actId="20577"/>
        <pc:sldMkLst>
          <pc:docMk/>
          <pc:sldMk cId="821876787" sldId="265"/>
        </pc:sldMkLst>
        <pc:spChg chg="mod">
          <ac:chgData name="暐珩 黃" userId="e06b7fbace005531" providerId="LiveId" clId="{BD0528C3-FDD0-4FA6-855D-4C4A7B4C358B}" dt="2023-12-15T02:36:53.934" v="351" actId="20577"/>
          <ac:spMkLst>
            <pc:docMk/>
            <pc:sldMk cId="821876787" sldId="265"/>
            <ac:spMk id="3" creationId="{D9143DA1-A6DC-45A3-9B08-0C688355CCAB}"/>
          </ac:spMkLst>
        </pc:spChg>
      </pc:sldChg>
      <pc:sldChg chg="modSp new mod">
        <pc:chgData name="暐珩 黃" userId="e06b7fbace005531" providerId="LiveId" clId="{BD0528C3-FDD0-4FA6-855D-4C4A7B4C358B}" dt="2023-12-15T02:40:45.222" v="388" actId="20577"/>
        <pc:sldMkLst>
          <pc:docMk/>
          <pc:sldMk cId="654012396" sldId="266"/>
        </pc:sldMkLst>
        <pc:spChg chg="mod">
          <ac:chgData name="暐珩 黃" userId="e06b7fbace005531" providerId="LiveId" clId="{BD0528C3-FDD0-4FA6-855D-4C4A7B4C358B}" dt="2023-12-15T02:39:29.622" v="375" actId="1076"/>
          <ac:spMkLst>
            <pc:docMk/>
            <pc:sldMk cId="654012396" sldId="266"/>
            <ac:spMk id="2" creationId="{39DA9F44-31C1-47EB-8B29-866B3E521642}"/>
          </ac:spMkLst>
        </pc:spChg>
        <pc:spChg chg="mod">
          <ac:chgData name="暐珩 黃" userId="e06b7fbace005531" providerId="LiveId" clId="{BD0528C3-FDD0-4FA6-855D-4C4A7B4C358B}" dt="2023-12-15T02:40:45.222" v="388" actId="20577"/>
          <ac:spMkLst>
            <pc:docMk/>
            <pc:sldMk cId="654012396" sldId="266"/>
            <ac:spMk id="3" creationId="{09387380-5656-4932-8C7D-25AA3C0C8C8A}"/>
          </ac:spMkLst>
        </pc:spChg>
      </pc:sldChg>
      <pc:sldChg chg="new del">
        <pc:chgData name="暐珩 黃" userId="e06b7fbace005531" providerId="LiveId" clId="{BD0528C3-FDD0-4FA6-855D-4C4A7B4C358B}" dt="2023-12-15T02:42:57.971" v="405" actId="47"/>
        <pc:sldMkLst>
          <pc:docMk/>
          <pc:sldMk cId="2562080957" sldId="267"/>
        </pc:sldMkLst>
      </pc:sldChg>
      <pc:sldChg chg="modSp new mod">
        <pc:chgData name="暐珩 黃" userId="e06b7fbace005531" providerId="LiveId" clId="{BD0528C3-FDD0-4FA6-855D-4C4A7B4C358B}" dt="2023-12-15T02:42:47.248" v="404" actId="14100"/>
        <pc:sldMkLst>
          <pc:docMk/>
          <pc:sldMk cId="1496035888" sldId="268"/>
        </pc:sldMkLst>
        <pc:spChg chg="mod">
          <ac:chgData name="暐珩 黃" userId="e06b7fbace005531" providerId="LiveId" clId="{BD0528C3-FDD0-4FA6-855D-4C4A7B4C358B}" dt="2023-12-15T02:42:47.248" v="404" actId="14100"/>
          <ac:spMkLst>
            <pc:docMk/>
            <pc:sldMk cId="1496035888" sldId="268"/>
            <ac:spMk id="3" creationId="{44B4B81C-7518-4C54-B94C-0C56575EA98F}"/>
          </ac:spMkLst>
        </pc:spChg>
      </pc:sldChg>
      <pc:sldChg chg="addSp delSp modSp new mod">
        <pc:chgData name="暐珩 黃" userId="e06b7fbace005531" providerId="LiveId" clId="{BD0528C3-FDD0-4FA6-855D-4C4A7B4C358B}" dt="2023-12-15T02:55:13.856" v="580" actId="1076"/>
        <pc:sldMkLst>
          <pc:docMk/>
          <pc:sldMk cId="368556973" sldId="269"/>
        </pc:sldMkLst>
        <pc:spChg chg="mod">
          <ac:chgData name="暐珩 黃" userId="e06b7fbace005531" providerId="LiveId" clId="{BD0528C3-FDD0-4FA6-855D-4C4A7B4C358B}" dt="2023-12-15T02:46:38.063" v="489" actId="1076"/>
          <ac:spMkLst>
            <pc:docMk/>
            <pc:sldMk cId="368556973" sldId="269"/>
            <ac:spMk id="2" creationId="{462F5213-68A2-4C28-80E1-D2F146011F1B}"/>
          </ac:spMkLst>
        </pc:spChg>
        <pc:spChg chg="add del mod">
          <ac:chgData name="暐珩 黃" userId="e06b7fbace005531" providerId="LiveId" clId="{BD0528C3-FDD0-4FA6-855D-4C4A7B4C358B}" dt="2023-12-15T02:55:13.856" v="580" actId="1076"/>
          <ac:spMkLst>
            <pc:docMk/>
            <pc:sldMk cId="368556973" sldId="269"/>
            <ac:spMk id="3" creationId="{4EC4C63E-9995-4D04-A622-84B74725D0F8}"/>
          </ac:spMkLst>
        </pc:spChg>
        <pc:picChg chg="add del mod">
          <ac:chgData name="暐珩 黃" userId="e06b7fbace005531" providerId="LiveId" clId="{BD0528C3-FDD0-4FA6-855D-4C4A7B4C358B}" dt="2023-12-15T02:47:34.934" v="494"/>
          <ac:picMkLst>
            <pc:docMk/>
            <pc:sldMk cId="368556973" sldId="269"/>
            <ac:picMk id="4" creationId="{915C43EA-A755-4E4D-A8D0-9C1654B76943}"/>
          </ac:picMkLst>
        </pc:picChg>
        <pc:picChg chg="add mod">
          <ac:chgData name="暐珩 黃" userId="e06b7fbace005531" providerId="LiveId" clId="{BD0528C3-FDD0-4FA6-855D-4C4A7B4C358B}" dt="2023-12-15T02:47:42.328" v="498" actId="1076"/>
          <ac:picMkLst>
            <pc:docMk/>
            <pc:sldMk cId="368556973" sldId="269"/>
            <ac:picMk id="5" creationId="{038A0098-0580-4C33-8747-9E415FB9EC37}"/>
          </ac:picMkLst>
        </pc:picChg>
      </pc:sldChg>
      <pc:sldChg chg="addSp delSp modSp new mod">
        <pc:chgData name="暐珩 黃" userId="e06b7fbace005531" providerId="LiveId" clId="{BD0528C3-FDD0-4FA6-855D-4C4A7B4C358B}" dt="2023-12-15T02:53:46.814" v="572" actId="1076"/>
        <pc:sldMkLst>
          <pc:docMk/>
          <pc:sldMk cId="427031951" sldId="270"/>
        </pc:sldMkLst>
        <pc:spChg chg="del mod">
          <ac:chgData name="暐珩 黃" userId="e06b7fbace005531" providerId="LiveId" clId="{BD0528C3-FDD0-4FA6-855D-4C4A7B4C358B}" dt="2023-12-15T02:50:40.364" v="554" actId="478"/>
          <ac:spMkLst>
            <pc:docMk/>
            <pc:sldMk cId="427031951" sldId="270"/>
            <ac:spMk id="2" creationId="{1287B119-DB1E-4140-9AEA-00C23CCBAF0A}"/>
          </ac:spMkLst>
        </pc:spChg>
        <pc:spChg chg="mod">
          <ac:chgData name="暐珩 黃" userId="e06b7fbace005531" providerId="LiveId" clId="{BD0528C3-FDD0-4FA6-855D-4C4A7B4C358B}" dt="2023-12-15T02:53:46.814" v="572" actId="1076"/>
          <ac:spMkLst>
            <pc:docMk/>
            <pc:sldMk cId="427031951" sldId="270"/>
            <ac:spMk id="3" creationId="{295A5C60-AA69-4ACA-A459-FF3B83D90BB1}"/>
          </ac:spMkLst>
        </pc:spChg>
        <pc:picChg chg="add mod">
          <ac:chgData name="暐珩 黃" userId="e06b7fbace005531" providerId="LiveId" clId="{BD0528C3-FDD0-4FA6-855D-4C4A7B4C358B}" dt="2023-12-15T02:50:28.155" v="552" actId="14100"/>
          <ac:picMkLst>
            <pc:docMk/>
            <pc:sldMk cId="427031951" sldId="270"/>
            <ac:picMk id="4" creationId="{3DCAD812-8746-43DE-938D-56ED37D2EA8E}"/>
          </ac:picMkLst>
        </pc:picChg>
      </pc:sldChg>
      <pc:sldChg chg="addSp delSp modSp new mod">
        <pc:chgData name="暐珩 黃" userId="e06b7fbace005531" providerId="LiveId" clId="{BD0528C3-FDD0-4FA6-855D-4C4A7B4C358B}" dt="2023-12-15T03:04:59.090" v="598" actId="1076"/>
        <pc:sldMkLst>
          <pc:docMk/>
          <pc:sldMk cId="1184678484" sldId="271"/>
        </pc:sldMkLst>
        <pc:spChg chg="del">
          <ac:chgData name="暐珩 黃" userId="e06b7fbace005531" providerId="LiveId" clId="{BD0528C3-FDD0-4FA6-855D-4C4A7B4C358B}" dt="2023-12-15T02:56:00.108" v="584" actId="478"/>
          <ac:spMkLst>
            <pc:docMk/>
            <pc:sldMk cId="1184678484" sldId="271"/>
            <ac:spMk id="2" creationId="{1C5A8EBE-CC79-4633-B97F-02E084A673E9}"/>
          </ac:spMkLst>
        </pc:spChg>
        <pc:spChg chg="mod">
          <ac:chgData name="暐珩 黃" userId="e06b7fbace005531" providerId="LiveId" clId="{BD0528C3-FDD0-4FA6-855D-4C4A7B4C358B}" dt="2023-12-15T03:04:59.090" v="598" actId="1076"/>
          <ac:spMkLst>
            <pc:docMk/>
            <pc:sldMk cId="1184678484" sldId="271"/>
            <ac:spMk id="3" creationId="{01742FBC-2D87-42C6-B255-C5285B81EECB}"/>
          </ac:spMkLst>
        </pc:spChg>
        <pc:picChg chg="add mod">
          <ac:chgData name="暐珩 黃" userId="e06b7fbace005531" providerId="LiveId" clId="{BD0528C3-FDD0-4FA6-855D-4C4A7B4C358B}" dt="2023-12-15T02:56:22.785" v="587" actId="14100"/>
          <ac:picMkLst>
            <pc:docMk/>
            <pc:sldMk cId="1184678484" sldId="271"/>
            <ac:picMk id="4" creationId="{BC63EA5E-451A-4652-82E5-DF9241C44402}"/>
          </ac:picMkLst>
        </pc:picChg>
      </pc:sldChg>
      <pc:sldChg chg="addSp delSp modSp new mod">
        <pc:chgData name="暐珩 黃" userId="e06b7fbace005531" providerId="LiveId" clId="{BD0528C3-FDD0-4FA6-855D-4C4A7B4C358B}" dt="2023-12-15T03:06:29.918" v="613" actId="20577"/>
        <pc:sldMkLst>
          <pc:docMk/>
          <pc:sldMk cId="3186996715" sldId="272"/>
        </pc:sldMkLst>
        <pc:spChg chg="del">
          <ac:chgData name="暐珩 黃" userId="e06b7fbace005531" providerId="LiveId" clId="{BD0528C3-FDD0-4FA6-855D-4C4A7B4C358B}" dt="2023-12-15T03:06:14.889" v="604" actId="478"/>
          <ac:spMkLst>
            <pc:docMk/>
            <pc:sldMk cId="3186996715" sldId="272"/>
            <ac:spMk id="2" creationId="{D6C9F3CD-0B14-4A17-8A6B-04C6920BDAAC}"/>
          </ac:spMkLst>
        </pc:spChg>
        <pc:spChg chg="mod">
          <ac:chgData name="暐珩 黃" userId="e06b7fbace005531" providerId="LiveId" clId="{BD0528C3-FDD0-4FA6-855D-4C4A7B4C358B}" dt="2023-12-15T03:06:29.918" v="613" actId="20577"/>
          <ac:spMkLst>
            <pc:docMk/>
            <pc:sldMk cId="3186996715" sldId="272"/>
            <ac:spMk id="3" creationId="{E57F038E-F2A6-4D4D-A7AE-7B1F76D0AA29}"/>
          </ac:spMkLst>
        </pc:spChg>
        <pc:picChg chg="add mod">
          <ac:chgData name="暐珩 黃" userId="e06b7fbace005531" providerId="LiveId" clId="{BD0528C3-FDD0-4FA6-855D-4C4A7B4C358B}" dt="2023-12-15T03:05:50.051" v="603" actId="14100"/>
          <ac:picMkLst>
            <pc:docMk/>
            <pc:sldMk cId="3186996715" sldId="272"/>
            <ac:picMk id="4" creationId="{9AFB44DB-EB64-4533-8AE6-FC78FECA20A5}"/>
          </ac:picMkLst>
        </pc:picChg>
      </pc:sldChg>
      <pc:sldChg chg="addSp delSp modSp new mod">
        <pc:chgData name="暐珩 黃" userId="e06b7fbace005531" providerId="LiveId" clId="{BD0528C3-FDD0-4FA6-855D-4C4A7B4C358B}" dt="2023-12-15T03:08:09.107" v="630" actId="1076"/>
        <pc:sldMkLst>
          <pc:docMk/>
          <pc:sldMk cId="4164808768" sldId="273"/>
        </pc:sldMkLst>
        <pc:spChg chg="del">
          <ac:chgData name="暐珩 黃" userId="e06b7fbace005531" providerId="LiveId" clId="{BD0528C3-FDD0-4FA6-855D-4C4A7B4C358B}" dt="2023-12-15T03:06:53.320" v="615" actId="478"/>
          <ac:spMkLst>
            <pc:docMk/>
            <pc:sldMk cId="4164808768" sldId="273"/>
            <ac:spMk id="2" creationId="{F8807BEA-BFB8-4B5F-A635-E464340AADD6}"/>
          </ac:spMkLst>
        </pc:spChg>
        <pc:spChg chg="mod">
          <ac:chgData name="暐珩 黃" userId="e06b7fbace005531" providerId="LiveId" clId="{BD0528C3-FDD0-4FA6-855D-4C4A7B4C358B}" dt="2023-12-15T03:08:09.107" v="630" actId="1076"/>
          <ac:spMkLst>
            <pc:docMk/>
            <pc:sldMk cId="4164808768" sldId="273"/>
            <ac:spMk id="3" creationId="{F75DD6A4-DC4C-4327-AAB0-FEDD47E0A3A9}"/>
          </ac:spMkLst>
        </pc:spChg>
        <pc:picChg chg="add mod">
          <ac:chgData name="暐珩 黃" userId="e06b7fbace005531" providerId="LiveId" clId="{BD0528C3-FDD0-4FA6-855D-4C4A7B4C358B}" dt="2023-12-15T03:07:04.411" v="619" actId="14100"/>
          <ac:picMkLst>
            <pc:docMk/>
            <pc:sldMk cId="4164808768" sldId="273"/>
            <ac:picMk id="4" creationId="{FFC775CD-C5DB-4A7E-901B-9750A6CCFEEB}"/>
          </ac:picMkLst>
        </pc:picChg>
      </pc:sldChg>
      <pc:sldChg chg="addSp delSp modSp new mod">
        <pc:chgData name="暐珩 黃" userId="e06b7fbace005531" providerId="LiveId" clId="{BD0528C3-FDD0-4FA6-855D-4C4A7B4C358B}" dt="2023-12-15T03:15:27.414" v="713" actId="1076"/>
        <pc:sldMkLst>
          <pc:docMk/>
          <pc:sldMk cId="3794867869" sldId="274"/>
        </pc:sldMkLst>
        <pc:spChg chg="mod">
          <ac:chgData name="暐珩 黃" userId="e06b7fbace005531" providerId="LiveId" clId="{BD0528C3-FDD0-4FA6-855D-4C4A7B4C358B}" dt="2023-12-15T03:08:52.389" v="656" actId="20577"/>
          <ac:spMkLst>
            <pc:docMk/>
            <pc:sldMk cId="3794867869" sldId="274"/>
            <ac:spMk id="2" creationId="{70938C0F-D207-4E43-9ACC-D828451512B4}"/>
          </ac:spMkLst>
        </pc:spChg>
        <pc:spChg chg="mod">
          <ac:chgData name="暐珩 黃" userId="e06b7fbace005531" providerId="LiveId" clId="{BD0528C3-FDD0-4FA6-855D-4C4A7B4C358B}" dt="2023-12-15T03:15:27.414" v="713" actId="1076"/>
          <ac:spMkLst>
            <pc:docMk/>
            <pc:sldMk cId="3794867869" sldId="274"/>
            <ac:spMk id="3" creationId="{52A0BC9E-3260-4775-93FD-206D1296855B}"/>
          </ac:spMkLst>
        </pc:spChg>
        <pc:picChg chg="add del mod">
          <ac:chgData name="暐珩 黃" userId="e06b7fbace005531" providerId="LiveId" clId="{BD0528C3-FDD0-4FA6-855D-4C4A7B4C358B}" dt="2023-12-15T03:13:57.985" v="694" actId="21"/>
          <ac:picMkLst>
            <pc:docMk/>
            <pc:sldMk cId="3794867869" sldId="274"/>
            <ac:picMk id="4" creationId="{FD146A7E-4419-4E7A-8F0B-86131EE0E6B0}"/>
          </ac:picMkLst>
        </pc:picChg>
      </pc:sldChg>
      <pc:sldChg chg="addSp delSp modSp new mod">
        <pc:chgData name="暐珩 黃" userId="e06b7fbace005531" providerId="LiveId" clId="{BD0528C3-FDD0-4FA6-855D-4C4A7B4C358B}" dt="2023-12-15T03:15:18.379" v="712" actId="207"/>
        <pc:sldMkLst>
          <pc:docMk/>
          <pc:sldMk cId="1946350865" sldId="275"/>
        </pc:sldMkLst>
        <pc:spChg chg="del">
          <ac:chgData name="暐珩 黃" userId="e06b7fbace005531" providerId="LiveId" clId="{BD0528C3-FDD0-4FA6-855D-4C4A7B4C358B}" dt="2023-12-15T03:13:52.729" v="693" actId="478"/>
          <ac:spMkLst>
            <pc:docMk/>
            <pc:sldMk cId="1946350865" sldId="275"/>
            <ac:spMk id="2" creationId="{DAA22B4B-E9C6-4DD8-95A8-DD874C7D8CA3}"/>
          </ac:spMkLst>
        </pc:spChg>
        <pc:spChg chg="mod">
          <ac:chgData name="暐珩 黃" userId="e06b7fbace005531" providerId="LiveId" clId="{BD0528C3-FDD0-4FA6-855D-4C4A7B4C358B}" dt="2023-12-15T03:15:18.379" v="712" actId="207"/>
          <ac:spMkLst>
            <pc:docMk/>
            <pc:sldMk cId="1946350865" sldId="275"/>
            <ac:spMk id="3" creationId="{20F7BCFA-FC68-4D46-9F3B-E0A3B381BED5}"/>
          </ac:spMkLst>
        </pc:spChg>
        <pc:picChg chg="add mod">
          <ac:chgData name="暐珩 黃" userId="e06b7fbace005531" providerId="LiveId" clId="{BD0528C3-FDD0-4FA6-855D-4C4A7B4C358B}" dt="2023-12-15T03:14:06.499" v="696" actId="1076"/>
          <ac:picMkLst>
            <pc:docMk/>
            <pc:sldMk cId="1946350865" sldId="275"/>
            <ac:picMk id="4" creationId="{C6A783FF-41C4-47AF-AEA8-83707AD6F0D7}"/>
          </ac:picMkLst>
        </pc:picChg>
      </pc:sldChg>
      <pc:sldChg chg="addSp delSp modSp new mod">
        <pc:chgData name="暐珩 黃" userId="e06b7fbace005531" providerId="LiveId" clId="{BD0528C3-FDD0-4FA6-855D-4C4A7B4C358B}" dt="2023-12-15T03:23:16.035" v="768" actId="1076"/>
        <pc:sldMkLst>
          <pc:docMk/>
          <pc:sldMk cId="3189060555" sldId="276"/>
        </pc:sldMkLst>
        <pc:spChg chg="del">
          <ac:chgData name="暐珩 黃" userId="e06b7fbace005531" providerId="LiveId" clId="{BD0528C3-FDD0-4FA6-855D-4C4A7B4C358B}" dt="2023-12-15T03:16:11.520" v="716" actId="478"/>
          <ac:spMkLst>
            <pc:docMk/>
            <pc:sldMk cId="3189060555" sldId="276"/>
            <ac:spMk id="2" creationId="{4C7D3645-3073-4013-A350-2A5669DF8D35}"/>
          </ac:spMkLst>
        </pc:spChg>
        <pc:spChg chg="mod">
          <ac:chgData name="暐珩 黃" userId="e06b7fbace005531" providerId="LiveId" clId="{BD0528C3-FDD0-4FA6-855D-4C4A7B4C358B}" dt="2023-12-15T03:23:11.777" v="767" actId="14100"/>
          <ac:spMkLst>
            <pc:docMk/>
            <pc:sldMk cId="3189060555" sldId="276"/>
            <ac:spMk id="3" creationId="{548F0980-6F5A-4494-8841-C345CC1FD9EF}"/>
          </ac:spMkLst>
        </pc:spChg>
        <pc:picChg chg="add mod">
          <ac:chgData name="暐珩 黃" userId="e06b7fbace005531" providerId="LiveId" clId="{BD0528C3-FDD0-4FA6-855D-4C4A7B4C358B}" dt="2023-12-15T03:16:23.467" v="720" actId="1076"/>
          <ac:picMkLst>
            <pc:docMk/>
            <pc:sldMk cId="3189060555" sldId="276"/>
            <ac:picMk id="4" creationId="{B285331B-891E-4978-AE74-3B7A87CE6312}"/>
          </ac:picMkLst>
        </pc:picChg>
        <pc:picChg chg="add mod">
          <ac:chgData name="暐珩 黃" userId="e06b7fbace005531" providerId="LiveId" clId="{BD0528C3-FDD0-4FA6-855D-4C4A7B4C358B}" dt="2023-12-15T03:23:16.035" v="768" actId="1076"/>
          <ac:picMkLst>
            <pc:docMk/>
            <pc:sldMk cId="3189060555" sldId="276"/>
            <ac:picMk id="5" creationId="{0D0F1599-0B21-40C4-AF63-40C3BEA6D7D0}"/>
          </ac:picMkLst>
        </pc:picChg>
      </pc:sldChg>
      <pc:sldChg chg="addSp delSp modSp new mod">
        <pc:chgData name="暐珩 黃" userId="e06b7fbace005531" providerId="LiveId" clId="{BD0528C3-FDD0-4FA6-855D-4C4A7B4C358B}" dt="2023-12-15T03:49:48.660" v="944" actId="948"/>
        <pc:sldMkLst>
          <pc:docMk/>
          <pc:sldMk cId="628345999" sldId="277"/>
        </pc:sldMkLst>
        <pc:spChg chg="del">
          <ac:chgData name="暐珩 黃" userId="e06b7fbace005531" providerId="LiveId" clId="{BD0528C3-FDD0-4FA6-855D-4C4A7B4C358B}" dt="2023-12-15T03:23:32.697" v="770" actId="478"/>
          <ac:spMkLst>
            <pc:docMk/>
            <pc:sldMk cId="628345999" sldId="277"/>
            <ac:spMk id="2" creationId="{D5A649D7-A72F-4470-8A61-2823174959A0}"/>
          </ac:spMkLst>
        </pc:spChg>
        <pc:spChg chg="mod">
          <ac:chgData name="暐珩 黃" userId="e06b7fbace005531" providerId="LiveId" clId="{BD0528C3-FDD0-4FA6-855D-4C4A7B4C358B}" dt="2023-12-15T03:49:48.660" v="944" actId="948"/>
          <ac:spMkLst>
            <pc:docMk/>
            <pc:sldMk cId="628345999" sldId="277"/>
            <ac:spMk id="3" creationId="{F08769A5-74CE-4A89-B8AE-6FAF28650939}"/>
          </ac:spMkLst>
        </pc:spChg>
        <pc:picChg chg="add mod">
          <ac:chgData name="暐珩 黃" userId="e06b7fbace005531" providerId="LiveId" clId="{BD0528C3-FDD0-4FA6-855D-4C4A7B4C358B}" dt="2023-12-15T03:40:40.989" v="848" actId="1076"/>
          <ac:picMkLst>
            <pc:docMk/>
            <pc:sldMk cId="628345999" sldId="277"/>
            <ac:picMk id="4" creationId="{AC542B40-D737-442E-B6A8-481DD5E28618}"/>
          </ac:picMkLst>
        </pc:picChg>
      </pc:sldChg>
      <pc:sldChg chg="modSp new mod">
        <pc:chgData name="暐珩 黃" userId="e06b7fbace005531" providerId="LiveId" clId="{BD0528C3-FDD0-4FA6-855D-4C4A7B4C358B}" dt="2023-12-15T03:40:28.527" v="844" actId="1076"/>
        <pc:sldMkLst>
          <pc:docMk/>
          <pc:sldMk cId="784017203" sldId="278"/>
        </pc:sldMkLst>
        <pc:spChg chg="mod">
          <ac:chgData name="暐珩 黃" userId="e06b7fbace005531" providerId="LiveId" clId="{BD0528C3-FDD0-4FA6-855D-4C4A7B4C358B}" dt="2023-12-15T03:40:28.527" v="844" actId="1076"/>
          <ac:spMkLst>
            <pc:docMk/>
            <pc:sldMk cId="784017203" sldId="278"/>
            <ac:spMk id="3" creationId="{316306F7-596D-40F1-9E91-6A82BD5F8B3D}"/>
          </ac:spMkLst>
        </pc:spChg>
      </pc:sldChg>
      <pc:sldChg chg="addSp delSp modSp new mod">
        <pc:chgData name="暐珩 黃" userId="e06b7fbace005531" providerId="LiveId" clId="{BD0528C3-FDD0-4FA6-855D-4C4A7B4C358B}" dt="2023-12-15T03:51:24.419" v="962" actId="1076"/>
        <pc:sldMkLst>
          <pc:docMk/>
          <pc:sldMk cId="2745877815" sldId="279"/>
        </pc:sldMkLst>
        <pc:spChg chg="del">
          <ac:chgData name="暐珩 黃" userId="e06b7fbace005531" providerId="LiveId" clId="{BD0528C3-FDD0-4FA6-855D-4C4A7B4C358B}" dt="2023-12-15T03:42:02.696" v="856" actId="478"/>
          <ac:spMkLst>
            <pc:docMk/>
            <pc:sldMk cId="2745877815" sldId="279"/>
            <ac:spMk id="2" creationId="{3CA9DF74-351F-4FBA-A867-6040533FA9DB}"/>
          </ac:spMkLst>
        </pc:spChg>
        <pc:spChg chg="add del mod">
          <ac:chgData name="暐珩 黃" userId="e06b7fbace005531" providerId="LiveId" clId="{BD0528C3-FDD0-4FA6-855D-4C4A7B4C358B}" dt="2023-12-15T03:51:24.419" v="962" actId="1076"/>
          <ac:spMkLst>
            <pc:docMk/>
            <pc:sldMk cId="2745877815" sldId="279"/>
            <ac:spMk id="3" creationId="{8FAECC88-FFDC-4CE5-8999-9103E29881B5}"/>
          </ac:spMkLst>
        </pc:spChg>
        <pc:picChg chg="add mod">
          <ac:chgData name="暐珩 黃" userId="e06b7fbace005531" providerId="LiveId" clId="{BD0528C3-FDD0-4FA6-855D-4C4A7B4C358B}" dt="2023-12-15T03:42:47.883" v="866" actId="1076"/>
          <ac:picMkLst>
            <pc:docMk/>
            <pc:sldMk cId="2745877815" sldId="279"/>
            <ac:picMk id="4" creationId="{623E1479-B5C8-4BA5-A5B2-B65790B2F041}"/>
          </ac:picMkLst>
        </pc:picChg>
        <pc:picChg chg="add mod">
          <ac:chgData name="暐珩 黃" userId="e06b7fbace005531" providerId="LiveId" clId="{BD0528C3-FDD0-4FA6-855D-4C4A7B4C358B}" dt="2023-12-15T03:44:17.500" v="872" actId="1076"/>
          <ac:picMkLst>
            <pc:docMk/>
            <pc:sldMk cId="2745877815" sldId="279"/>
            <ac:picMk id="5" creationId="{F0FA9CF4-2E05-4A37-8F09-BE26C0A252A7}"/>
          </ac:picMkLst>
        </pc:picChg>
      </pc:sldChg>
      <pc:sldChg chg="delSp modSp new mod">
        <pc:chgData name="暐珩 黃" userId="e06b7fbace005531" providerId="LiveId" clId="{BD0528C3-FDD0-4FA6-855D-4C4A7B4C358B}" dt="2023-12-15T07:46:07.467" v="2143" actId="207"/>
        <pc:sldMkLst>
          <pc:docMk/>
          <pc:sldMk cId="3095318593" sldId="280"/>
        </pc:sldMkLst>
        <pc:spChg chg="del">
          <ac:chgData name="暐珩 黃" userId="e06b7fbace005531" providerId="LiveId" clId="{BD0528C3-FDD0-4FA6-855D-4C4A7B4C358B}" dt="2023-12-15T03:53:05.611" v="987" actId="478"/>
          <ac:spMkLst>
            <pc:docMk/>
            <pc:sldMk cId="3095318593" sldId="280"/>
            <ac:spMk id="2" creationId="{458E9706-8418-4D9D-A19C-F1720B93F186}"/>
          </ac:spMkLst>
        </pc:spChg>
        <pc:spChg chg="mod">
          <ac:chgData name="暐珩 黃" userId="e06b7fbace005531" providerId="LiveId" clId="{BD0528C3-FDD0-4FA6-855D-4C4A7B4C358B}" dt="2023-12-15T07:46:07.467" v="2143" actId="207"/>
          <ac:spMkLst>
            <pc:docMk/>
            <pc:sldMk cId="3095318593" sldId="280"/>
            <ac:spMk id="3" creationId="{2114EEA4-417A-4A02-9029-93501DB0AD41}"/>
          </ac:spMkLst>
        </pc:spChg>
      </pc:sldChg>
      <pc:sldChg chg="modSp new mod">
        <pc:chgData name="暐珩 黃" userId="e06b7fbace005531" providerId="LiveId" clId="{BD0528C3-FDD0-4FA6-855D-4C4A7B4C358B}" dt="2023-12-15T04:25:05.279" v="1057" actId="207"/>
        <pc:sldMkLst>
          <pc:docMk/>
          <pc:sldMk cId="3022737561" sldId="281"/>
        </pc:sldMkLst>
        <pc:spChg chg="mod">
          <ac:chgData name="暐珩 黃" userId="e06b7fbace005531" providerId="LiveId" clId="{BD0528C3-FDD0-4FA6-855D-4C4A7B4C358B}" dt="2023-12-15T04:25:05.279" v="1057" actId="207"/>
          <ac:spMkLst>
            <pc:docMk/>
            <pc:sldMk cId="3022737561" sldId="281"/>
            <ac:spMk id="3" creationId="{925EA87F-8C51-4675-9638-FEB447E267DA}"/>
          </ac:spMkLst>
        </pc:spChg>
      </pc:sldChg>
      <pc:sldChg chg="addSp delSp modSp add mod">
        <pc:chgData name="暐珩 黃" userId="e06b7fbace005531" providerId="LiveId" clId="{BD0528C3-FDD0-4FA6-855D-4C4A7B4C358B}" dt="2023-12-15T04:26:57.201" v="1072" actId="1076"/>
        <pc:sldMkLst>
          <pc:docMk/>
          <pc:sldMk cId="2213885622" sldId="282"/>
        </pc:sldMkLst>
        <pc:spChg chg="mod">
          <ac:chgData name="暐珩 黃" userId="e06b7fbace005531" providerId="LiveId" clId="{BD0528C3-FDD0-4FA6-855D-4C4A7B4C358B}" dt="2023-12-15T04:25:29.117" v="1059" actId="1076"/>
          <ac:spMkLst>
            <pc:docMk/>
            <pc:sldMk cId="2213885622" sldId="282"/>
            <ac:spMk id="3" creationId="{8FAECC88-FFDC-4CE5-8999-9103E29881B5}"/>
          </ac:spMkLst>
        </pc:spChg>
        <pc:spChg chg="add mod">
          <ac:chgData name="暐珩 黃" userId="e06b7fbace005531" providerId="LiveId" clId="{BD0528C3-FDD0-4FA6-855D-4C4A7B4C358B}" dt="2023-12-15T04:26:57.201" v="1072" actId="1076"/>
          <ac:spMkLst>
            <pc:docMk/>
            <pc:sldMk cId="2213885622" sldId="282"/>
            <ac:spMk id="6" creationId="{C0424925-8F09-4F4C-B1EA-6FFB0BF07751}"/>
          </ac:spMkLst>
        </pc:spChg>
        <pc:picChg chg="add mod">
          <ac:chgData name="暐珩 黃" userId="e06b7fbace005531" providerId="LiveId" clId="{BD0528C3-FDD0-4FA6-855D-4C4A7B4C358B}" dt="2023-12-15T04:25:23.704" v="1058" actId="1076"/>
          <ac:picMkLst>
            <pc:docMk/>
            <pc:sldMk cId="2213885622" sldId="282"/>
            <ac:picMk id="2" creationId="{9CBFAF10-E191-4070-9453-8061D0BC2549}"/>
          </ac:picMkLst>
        </pc:picChg>
        <pc:picChg chg="del">
          <ac:chgData name="暐珩 黃" userId="e06b7fbace005531" providerId="LiveId" clId="{BD0528C3-FDD0-4FA6-855D-4C4A7B4C358B}" dt="2023-12-15T04:22:39.919" v="1026" actId="478"/>
          <ac:picMkLst>
            <pc:docMk/>
            <pc:sldMk cId="2213885622" sldId="282"/>
            <ac:picMk id="4" creationId="{623E1479-B5C8-4BA5-A5B2-B65790B2F041}"/>
          </ac:picMkLst>
        </pc:picChg>
        <pc:picChg chg="del">
          <ac:chgData name="暐珩 黃" userId="e06b7fbace005531" providerId="LiveId" clId="{BD0528C3-FDD0-4FA6-855D-4C4A7B4C358B}" dt="2023-12-15T04:22:41.934" v="1027" actId="478"/>
          <ac:picMkLst>
            <pc:docMk/>
            <pc:sldMk cId="2213885622" sldId="282"/>
            <ac:picMk id="5" creationId="{F0FA9CF4-2E05-4A37-8F09-BE26C0A252A7}"/>
          </ac:picMkLst>
        </pc:picChg>
      </pc:sldChg>
      <pc:sldChg chg="delSp new del mod">
        <pc:chgData name="暐珩 黃" userId="e06b7fbace005531" providerId="LiveId" clId="{BD0528C3-FDD0-4FA6-855D-4C4A7B4C358B}" dt="2023-12-15T03:57:11.384" v="1013" actId="47"/>
        <pc:sldMkLst>
          <pc:docMk/>
          <pc:sldMk cId="3542898647" sldId="282"/>
        </pc:sldMkLst>
        <pc:spChg chg="del">
          <ac:chgData name="暐珩 黃" userId="e06b7fbace005531" providerId="LiveId" clId="{BD0528C3-FDD0-4FA6-855D-4C4A7B4C358B}" dt="2023-12-15T03:57:08.002" v="1012" actId="478"/>
          <ac:spMkLst>
            <pc:docMk/>
            <pc:sldMk cId="3542898647" sldId="282"/>
            <ac:spMk id="2" creationId="{1664E74A-E520-4FF8-AD3B-D92BC64A1E33}"/>
          </ac:spMkLst>
        </pc:spChg>
      </pc:sldChg>
      <pc:sldChg chg="addSp delSp modSp new mod">
        <pc:chgData name="暐珩 黃" userId="e06b7fbace005531" providerId="LiveId" clId="{BD0528C3-FDD0-4FA6-855D-4C4A7B4C358B}" dt="2023-12-15T05:53:13.333" v="1165" actId="1076"/>
        <pc:sldMkLst>
          <pc:docMk/>
          <pc:sldMk cId="931295545" sldId="283"/>
        </pc:sldMkLst>
        <pc:spChg chg="del">
          <ac:chgData name="暐珩 黃" userId="e06b7fbace005531" providerId="LiveId" clId="{BD0528C3-FDD0-4FA6-855D-4C4A7B4C358B}" dt="2023-12-15T04:29:34.802" v="1074" actId="478"/>
          <ac:spMkLst>
            <pc:docMk/>
            <pc:sldMk cId="931295545" sldId="283"/>
            <ac:spMk id="2" creationId="{9062FF32-D456-4750-8B95-5F879A0FDEDF}"/>
          </ac:spMkLst>
        </pc:spChg>
        <pc:spChg chg="del">
          <ac:chgData name="暐珩 黃" userId="e06b7fbace005531" providerId="LiveId" clId="{BD0528C3-FDD0-4FA6-855D-4C4A7B4C358B}" dt="2023-12-15T04:29:35.724" v="1075" actId="478"/>
          <ac:spMkLst>
            <pc:docMk/>
            <pc:sldMk cId="931295545" sldId="283"/>
            <ac:spMk id="3" creationId="{AB06202D-790B-4834-AA4A-CE1ADAB2F864}"/>
          </ac:spMkLst>
        </pc:spChg>
        <pc:grpChg chg="add mod">
          <ac:chgData name="暐珩 黃" userId="e06b7fbace005531" providerId="LiveId" clId="{BD0528C3-FDD0-4FA6-855D-4C4A7B4C358B}" dt="2023-12-15T05:53:07.022" v="1164" actId="1076"/>
          <ac:grpSpMkLst>
            <pc:docMk/>
            <pc:sldMk cId="931295545" sldId="283"/>
            <ac:grpSpMk id="12" creationId="{8EB6967D-E179-4AC1-8435-37E02E318CD9}"/>
          </ac:grpSpMkLst>
        </pc:grpChg>
        <pc:picChg chg="add mod">
          <ac:chgData name="暐珩 黃" userId="e06b7fbace005531" providerId="LiveId" clId="{BD0528C3-FDD0-4FA6-855D-4C4A7B4C358B}" dt="2023-12-15T05:50:04.317" v="1152" actId="1076"/>
          <ac:picMkLst>
            <pc:docMk/>
            <pc:sldMk cId="931295545" sldId="283"/>
            <ac:picMk id="4" creationId="{89EE5D17-24B4-4754-B6BA-71064575936C}"/>
          </ac:picMkLst>
        </pc:picChg>
        <pc:picChg chg="add mod">
          <ac:chgData name="暐珩 黃" userId="e06b7fbace005531" providerId="LiveId" clId="{BD0528C3-FDD0-4FA6-855D-4C4A7B4C358B}" dt="2023-12-15T04:33:42.552" v="1102" actId="164"/>
          <ac:picMkLst>
            <pc:docMk/>
            <pc:sldMk cId="931295545" sldId="283"/>
            <ac:picMk id="5" creationId="{33ECBE98-BAAA-40FA-A3DC-7B553800F501}"/>
          </ac:picMkLst>
        </pc:picChg>
        <pc:picChg chg="add mod">
          <ac:chgData name="暐珩 黃" userId="e06b7fbace005531" providerId="LiveId" clId="{BD0528C3-FDD0-4FA6-855D-4C4A7B4C358B}" dt="2023-12-15T04:33:42.552" v="1102" actId="164"/>
          <ac:picMkLst>
            <pc:docMk/>
            <pc:sldMk cId="931295545" sldId="283"/>
            <ac:picMk id="6" creationId="{2294F3A1-F618-4995-B4EB-6363481E8AE9}"/>
          </ac:picMkLst>
        </pc:picChg>
        <pc:picChg chg="add del mod">
          <ac:chgData name="暐珩 黃" userId="e06b7fbace005531" providerId="LiveId" clId="{BD0528C3-FDD0-4FA6-855D-4C4A7B4C358B}" dt="2023-12-15T04:31:42.062" v="1092" actId="478"/>
          <ac:picMkLst>
            <pc:docMk/>
            <pc:sldMk cId="931295545" sldId="283"/>
            <ac:picMk id="7" creationId="{869EDE9F-ECD7-4212-8058-BA45EDB49748}"/>
          </ac:picMkLst>
        </pc:picChg>
        <pc:picChg chg="add mod">
          <ac:chgData name="暐珩 黃" userId="e06b7fbace005531" providerId="LiveId" clId="{BD0528C3-FDD0-4FA6-855D-4C4A7B4C358B}" dt="2023-12-15T04:33:42.552" v="1102" actId="164"/>
          <ac:picMkLst>
            <pc:docMk/>
            <pc:sldMk cId="931295545" sldId="283"/>
            <ac:picMk id="8" creationId="{8B84081B-D516-4F79-BF1B-B65C8C3E56DD}"/>
          </ac:picMkLst>
        </pc:picChg>
        <pc:picChg chg="add mod">
          <ac:chgData name="暐珩 黃" userId="e06b7fbace005531" providerId="LiveId" clId="{BD0528C3-FDD0-4FA6-855D-4C4A7B4C358B}" dt="2023-12-15T04:33:42.552" v="1102" actId="164"/>
          <ac:picMkLst>
            <pc:docMk/>
            <pc:sldMk cId="931295545" sldId="283"/>
            <ac:picMk id="9" creationId="{27E9BFEA-4C75-4C5F-A7C2-06D624E29123}"/>
          </ac:picMkLst>
        </pc:picChg>
        <pc:picChg chg="add mod">
          <ac:chgData name="暐珩 黃" userId="e06b7fbace005531" providerId="LiveId" clId="{BD0528C3-FDD0-4FA6-855D-4C4A7B4C358B}" dt="2023-12-15T04:33:42.552" v="1102" actId="164"/>
          <ac:picMkLst>
            <pc:docMk/>
            <pc:sldMk cId="931295545" sldId="283"/>
            <ac:picMk id="10" creationId="{C5BF0D28-E389-4CFE-8F3D-2EC1A87E4A40}"/>
          </ac:picMkLst>
        </pc:picChg>
        <pc:picChg chg="add mod">
          <ac:chgData name="暐珩 黃" userId="e06b7fbace005531" providerId="LiveId" clId="{BD0528C3-FDD0-4FA6-855D-4C4A7B4C358B}" dt="2023-12-15T04:33:42.552" v="1102" actId="164"/>
          <ac:picMkLst>
            <pc:docMk/>
            <pc:sldMk cId="931295545" sldId="283"/>
            <ac:picMk id="11" creationId="{0897A753-9A8E-4963-B0D6-196D0603C463}"/>
          </ac:picMkLst>
        </pc:picChg>
        <pc:picChg chg="add mod">
          <ac:chgData name="暐珩 黃" userId="e06b7fbace005531" providerId="LiveId" clId="{BD0528C3-FDD0-4FA6-855D-4C4A7B4C358B}" dt="2023-12-15T05:53:13.333" v="1165" actId="1076"/>
          <ac:picMkLst>
            <pc:docMk/>
            <pc:sldMk cId="931295545" sldId="283"/>
            <ac:picMk id="13" creationId="{85BF0842-85EA-4647-887C-1F1A057EB840}"/>
          </ac:picMkLst>
        </pc:picChg>
      </pc:sldChg>
      <pc:sldChg chg="addSp delSp modSp new mod">
        <pc:chgData name="暐珩 黃" userId="e06b7fbace005531" providerId="LiveId" clId="{BD0528C3-FDD0-4FA6-855D-4C4A7B4C358B}" dt="2023-12-15T06:06:22.949" v="1267" actId="1076"/>
        <pc:sldMkLst>
          <pc:docMk/>
          <pc:sldMk cId="3601977426" sldId="284"/>
        </pc:sldMkLst>
        <pc:spChg chg="del">
          <ac:chgData name="暐珩 黃" userId="e06b7fbace005531" providerId="LiveId" clId="{BD0528C3-FDD0-4FA6-855D-4C4A7B4C358B}" dt="2023-12-15T05:45:05.071" v="1113" actId="478"/>
          <ac:spMkLst>
            <pc:docMk/>
            <pc:sldMk cId="3601977426" sldId="284"/>
            <ac:spMk id="2" creationId="{9FC20C42-AFFE-499E-B176-120CE58B66BD}"/>
          </ac:spMkLst>
        </pc:spChg>
        <pc:spChg chg="mod">
          <ac:chgData name="暐珩 黃" userId="e06b7fbace005531" providerId="LiveId" clId="{BD0528C3-FDD0-4FA6-855D-4C4A7B4C358B}" dt="2023-12-15T06:00:15.441" v="1208" actId="20577"/>
          <ac:spMkLst>
            <pc:docMk/>
            <pc:sldMk cId="3601977426" sldId="284"/>
            <ac:spMk id="3" creationId="{C76C0A38-CB73-4EDB-A82E-6761E26EE126}"/>
          </ac:spMkLst>
        </pc:spChg>
        <pc:picChg chg="add del mod">
          <ac:chgData name="暐珩 黃" userId="e06b7fbace005531" providerId="LiveId" clId="{BD0528C3-FDD0-4FA6-855D-4C4A7B4C358B}" dt="2023-12-15T05:59:31.632" v="1198" actId="478"/>
          <ac:picMkLst>
            <pc:docMk/>
            <pc:sldMk cId="3601977426" sldId="284"/>
            <ac:picMk id="4" creationId="{F1AB4B32-83D2-4EDC-9C5F-A2BC261EB8BF}"/>
          </ac:picMkLst>
        </pc:picChg>
        <pc:picChg chg="add del mod">
          <ac:chgData name="暐珩 黃" userId="e06b7fbace005531" providerId="LiveId" clId="{BD0528C3-FDD0-4FA6-855D-4C4A7B4C358B}" dt="2023-12-15T05:59:30.429" v="1196" actId="478"/>
          <ac:picMkLst>
            <pc:docMk/>
            <pc:sldMk cId="3601977426" sldId="284"/>
            <ac:picMk id="5" creationId="{8B2EC659-20F8-42AE-B5DD-3731C9338571}"/>
          </ac:picMkLst>
        </pc:picChg>
        <pc:picChg chg="add del mod">
          <ac:chgData name="暐珩 黃" userId="e06b7fbace005531" providerId="LiveId" clId="{BD0528C3-FDD0-4FA6-855D-4C4A7B4C358B}" dt="2023-12-15T05:59:31.117" v="1197" actId="478"/>
          <ac:picMkLst>
            <pc:docMk/>
            <pc:sldMk cId="3601977426" sldId="284"/>
            <ac:picMk id="6" creationId="{C545A6AF-3BC3-4D99-BC24-1C0EE36BA0C7}"/>
          </ac:picMkLst>
        </pc:picChg>
        <pc:picChg chg="add mod">
          <ac:chgData name="暐珩 黃" userId="e06b7fbace005531" providerId="LiveId" clId="{BD0528C3-FDD0-4FA6-855D-4C4A7B4C358B}" dt="2023-12-15T06:00:28.336" v="1210" actId="1076"/>
          <ac:picMkLst>
            <pc:docMk/>
            <pc:sldMk cId="3601977426" sldId="284"/>
            <ac:picMk id="7" creationId="{DE65684E-D490-48D9-94D3-D480E1829E8F}"/>
          </ac:picMkLst>
        </pc:picChg>
        <pc:picChg chg="add mod">
          <ac:chgData name="暐珩 黃" userId="e06b7fbace005531" providerId="LiveId" clId="{BD0528C3-FDD0-4FA6-855D-4C4A7B4C358B}" dt="2023-12-15T06:06:22.949" v="1267" actId="1076"/>
          <ac:picMkLst>
            <pc:docMk/>
            <pc:sldMk cId="3601977426" sldId="284"/>
            <ac:picMk id="8" creationId="{A69A4FAD-8F80-4E8D-8B23-195109E5D265}"/>
          </ac:picMkLst>
        </pc:picChg>
      </pc:sldChg>
      <pc:sldChg chg="addSp delSp modSp new mod">
        <pc:chgData name="暐珩 黃" userId="e06b7fbace005531" providerId="LiveId" clId="{BD0528C3-FDD0-4FA6-855D-4C4A7B4C358B}" dt="2023-12-15T06:18:08.136" v="1360" actId="20577"/>
        <pc:sldMkLst>
          <pc:docMk/>
          <pc:sldMk cId="2307822574" sldId="285"/>
        </pc:sldMkLst>
        <pc:spChg chg="del">
          <ac:chgData name="暐珩 黃" userId="e06b7fbace005531" providerId="LiveId" clId="{BD0528C3-FDD0-4FA6-855D-4C4A7B4C358B}" dt="2023-12-15T05:56:38.491" v="1188" actId="478"/>
          <ac:spMkLst>
            <pc:docMk/>
            <pc:sldMk cId="2307822574" sldId="285"/>
            <ac:spMk id="2" creationId="{47003023-6CCB-4B1E-914F-E83808EE62A5}"/>
          </ac:spMkLst>
        </pc:spChg>
        <pc:spChg chg="mod">
          <ac:chgData name="暐珩 黃" userId="e06b7fbace005531" providerId="LiveId" clId="{BD0528C3-FDD0-4FA6-855D-4C4A7B4C358B}" dt="2023-12-15T06:18:08.136" v="1360" actId="20577"/>
          <ac:spMkLst>
            <pc:docMk/>
            <pc:sldMk cId="2307822574" sldId="285"/>
            <ac:spMk id="3" creationId="{B09D54E7-B61F-4BF5-960A-FB66227B2C1A}"/>
          </ac:spMkLst>
        </pc:spChg>
        <pc:spChg chg="add del mod">
          <ac:chgData name="暐珩 黃" userId="e06b7fbace005531" providerId="LiveId" clId="{BD0528C3-FDD0-4FA6-855D-4C4A7B4C358B}" dt="2023-12-15T06:07:34.560" v="1286"/>
          <ac:spMkLst>
            <pc:docMk/>
            <pc:sldMk cId="2307822574" sldId="285"/>
            <ac:spMk id="7" creationId="{4A7F9E25-20CA-4E3F-866B-D695B6F98F9C}"/>
          </ac:spMkLst>
        </pc:spChg>
        <pc:picChg chg="add mod">
          <ac:chgData name="暐珩 黃" userId="e06b7fbace005531" providerId="LiveId" clId="{BD0528C3-FDD0-4FA6-855D-4C4A7B4C358B}" dt="2023-12-15T06:16:22.475" v="1352" actId="1076"/>
          <ac:picMkLst>
            <pc:docMk/>
            <pc:sldMk cId="2307822574" sldId="285"/>
            <ac:picMk id="4" creationId="{22821317-FBF8-456C-AC46-294AE335B159}"/>
          </ac:picMkLst>
        </pc:picChg>
        <pc:picChg chg="add del mod">
          <ac:chgData name="暐珩 黃" userId="e06b7fbace005531" providerId="LiveId" clId="{BD0528C3-FDD0-4FA6-855D-4C4A7B4C358B}" dt="2023-12-15T06:17:15.620" v="1357" actId="478"/>
          <ac:picMkLst>
            <pc:docMk/>
            <pc:sldMk cId="2307822574" sldId="285"/>
            <ac:picMk id="5" creationId="{72A3C0A3-8E86-46DF-948B-88C07DC2CAC9}"/>
          </ac:picMkLst>
        </pc:picChg>
        <pc:picChg chg="add del mod">
          <ac:chgData name="暐珩 黃" userId="e06b7fbace005531" providerId="LiveId" clId="{BD0528C3-FDD0-4FA6-855D-4C4A7B4C358B}" dt="2023-12-15T06:15:45.183" v="1348" actId="478"/>
          <ac:picMkLst>
            <pc:docMk/>
            <pc:sldMk cId="2307822574" sldId="285"/>
            <ac:picMk id="6" creationId="{458F28EF-ED6D-40DC-9F74-963C2D529BEA}"/>
          </ac:picMkLst>
        </pc:picChg>
      </pc:sldChg>
      <pc:sldChg chg="addSp delSp modSp new mod">
        <pc:chgData name="暐珩 黃" userId="e06b7fbace005531" providerId="LiveId" clId="{BD0528C3-FDD0-4FA6-855D-4C4A7B4C358B}" dt="2023-12-15T06:26:11.902" v="1422" actId="20577"/>
        <pc:sldMkLst>
          <pc:docMk/>
          <pc:sldMk cId="4230312396" sldId="286"/>
        </pc:sldMkLst>
        <pc:spChg chg="del">
          <ac:chgData name="暐珩 黃" userId="e06b7fbace005531" providerId="LiveId" clId="{BD0528C3-FDD0-4FA6-855D-4C4A7B4C358B}" dt="2023-12-15T06:16:38.846" v="1356" actId="478"/>
          <ac:spMkLst>
            <pc:docMk/>
            <pc:sldMk cId="4230312396" sldId="286"/>
            <ac:spMk id="2" creationId="{514EB098-7984-41CE-8E80-E5915DEF1282}"/>
          </ac:spMkLst>
        </pc:spChg>
        <pc:spChg chg="mod">
          <ac:chgData name="暐珩 黃" userId="e06b7fbace005531" providerId="LiveId" clId="{BD0528C3-FDD0-4FA6-855D-4C4A7B4C358B}" dt="2023-12-15T06:26:11.902" v="1422" actId="20577"/>
          <ac:spMkLst>
            <pc:docMk/>
            <pc:sldMk cId="4230312396" sldId="286"/>
            <ac:spMk id="3" creationId="{F5E107C1-63CE-4B23-BB60-A11F4352C5E1}"/>
          </ac:spMkLst>
        </pc:spChg>
        <pc:picChg chg="add del mod">
          <ac:chgData name="暐珩 黃" userId="e06b7fbace005531" providerId="LiveId" clId="{BD0528C3-FDD0-4FA6-855D-4C4A7B4C358B}" dt="2023-12-15T06:18:37.838" v="1362" actId="478"/>
          <ac:picMkLst>
            <pc:docMk/>
            <pc:sldMk cId="4230312396" sldId="286"/>
            <ac:picMk id="4" creationId="{950C04C6-7A1B-4B4A-8EC0-768F1F2938A3}"/>
          </ac:picMkLst>
        </pc:picChg>
      </pc:sldChg>
      <pc:sldChg chg="addSp delSp modSp new mod modNotesTx">
        <pc:chgData name="暐珩 黃" userId="e06b7fbace005531" providerId="LiveId" clId="{BD0528C3-FDD0-4FA6-855D-4C4A7B4C358B}" dt="2023-12-15T06:57:40.181" v="1881" actId="1076"/>
        <pc:sldMkLst>
          <pc:docMk/>
          <pc:sldMk cId="3496402053" sldId="287"/>
        </pc:sldMkLst>
        <pc:spChg chg="del">
          <ac:chgData name="暐珩 黃" userId="e06b7fbace005531" providerId="LiveId" clId="{BD0528C3-FDD0-4FA6-855D-4C4A7B4C358B}" dt="2023-12-15T06:28:56.009" v="1437" actId="478"/>
          <ac:spMkLst>
            <pc:docMk/>
            <pc:sldMk cId="3496402053" sldId="287"/>
            <ac:spMk id="2" creationId="{DB4A21A1-6458-4A13-BB6A-3E9CAC01448D}"/>
          </ac:spMkLst>
        </pc:spChg>
        <pc:spChg chg="mod">
          <ac:chgData name="暐珩 黃" userId="e06b7fbace005531" providerId="LiveId" clId="{BD0528C3-FDD0-4FA6-855D-4C4A7B4C358B}" dt="2023-12-15T06:56:47.929" v="1874" actId="14100"/>
          <ac:spMkLst>
            <pc:docMk/>
            <pc:sldMk cId="3496402053" sldId="287"/>
            <ac:spMk id="3" creationId="{F1CA5619-C133-42B6-A72A-1F5249AC14BC}"/>
          </ac:spMkLst>
        </pc:spChg>
        <pc:picChg chg="add del mod">
          <ac:chgData name="暐珩 黃" userId="e06b7fbace005531" providerId="LiveId" clId="{BD0528C3-FDD0-4FA6-855D-4C4A7B4C358B}" dt="2023-12-15T06:57:40.181" v="1881" actId="1076"/>
          <ac:picMkLst>
            <pc:docMk/>
            <pc:sldMk cId="3496402053" sldId="287"/>
            <ac:picMk id="4" creationId="{72737224-7214-46B2-9712-016C8F991E65}"/>
          </ac:picMkLst>
        </pc:picChg>
      </pc:sldChg>
      <pc:sldChg chg="addSp delSp modSp new mod">
        <pc:chgData name="暐珩 黃" userId="e06b7fbace005531" providerId="LiveId" clId="{BD0528C3-FDD0-4FA6-855D-4C4A7B4C358B}" dt="2023-12-15T07:42:57.245" v="2142" actId="1076"/>
        <pc:sldMkLst>
          <pc:docMk/>
          <pc:sldMk cId="1606443918" sldId="288"/>
        </pc:sldMkLst>
        <pc:spChg chg="del">
          <ac:chgData name="暐珩 黃" userId="e06b7fbace005531" providerId="LiveId" clId="{BD0528C3-FDD0-4FA6-855D-4C4A7B4C358B}" dt="2023-12-15T07:12:32.896" v="1898" actId="478"/>
          <ac:spMkLst>
            <pc:docMk/>
            <pc:sldMk cId="1606443918" sldId="288"/>
            <ac:spMk id="2" creationId="{BA0AA912-96E5-4FDB-8BC0-B5E7C321B3FD}"/>
          </ac:spMkLst>
        </pc:spChg>
        <pc:spChg chg="mod">
          <ac:chgData name="暐珩 黃" userId="e06b7fbace005531" providerId="LiveId" clId="{BD0528C3-FDD0-4FA6-855D-4C4A7B4C358B}" dt="2023-12-15T07:34:20.143" v="2107" actId="20577"/>
          <ac:spMkLst>
            <pc:docMk/>
            <pc:sldMk cId="1606443918" sldId="288"/>
            <ac:spMk id="3" creationId="{7DB995E1-062E-44C2-AC14-0E57F2A45336}"/>
          </ac:spMkLst>
        </pc:spChg>
        <pc:picChg chg="add mod">
          <ac:chgData name="暐珩 黃" userId="e06b7fbace005531" providerId="LiveId" clId="{BD0528C3-FDD0-4FA6-855D-4C4A7B4C358B}" dt="2023-12-15T07:42:57.245" v="2142" actId="1076"/>
          <ac:picMkLst>
            <pc:docMk/>
            <pc:sldMk cId="1606443918" sldId="288"/>
            <ac:picMk id="4" creationId="{625559E4-37EA-4195-9C2E-34D0933BE64A}"/>
          </ac:picMkLst>
        </pc:picChg>
        <pc:picChg chg="add mod">
          <ac:chgData name="暐珩 黃" userId="e06b7fbace005531" providerId="LiveId" clId="{BD0528C3-FDD0-4FA6-855D-4C4A7B4C358B}" dt="2023-12-15T07:27:12.618" v="2061" actId="1076"/>
          <ac:picMkLst>
            <pc:docMk/>
            <pc:sldMk cId="1606443918" sldId="288"/>
            <ac:picMk id="5" creationId="{B01BDCCB-CA68-4DE9-9B3F-CF98085AEE2B}"/>
          </ac:picMkLst>
        </pc:picChg>
      </pc:sldChg>
      <pc:sldChg chg="addSp delSp modSp new mod">
        <pc:chgData name="暐珩 黃" userId="e06b7fbace005531" providerId="LiveId" clId="{BD0528C3-FDD0-4FA6-855D-4C4A7B4C358B}" dt="2023-12-15T07:42:36.407" v="2138" actId="1076"/>
        <pc:sldMkLst>
          <pc:docMk/>
          <pc:sldMk cId="2469955985" sldId="289"/>
        </pc:sldMkLst>
        <pc:spChg chg="del">
          <ac:chgData name="暐珩 黃" userId="e06b7fbace005531" providerId="LiveId" clId="{BD0528C3-FDD0-4FA6-855D-4C4A7B4C358B}" dt="2023-12-15T07:20:32.294" v="1999" actId="478"/>
          <ac:spMkLst>
            <pc:docMk/>
            <pc:sldMk cId="2469955985" sldId="289"/>
            <ac:spMk id="2" creationId="{264E4CED-C9CD-4445-922B-16D32658928A}"/>
          </ac:spMkLst>
        </pc:spChg>
        <pc:spChg chg="mod ord">
          <ac:chgData name="暐珩 黃" userId="e06b7fbace005531" providerId="LiveId" clId="{BD0528C3-FDD0-4FA6-855D-4C4A7B4C358B}" dt="2023-12-15T07:42:36.407" v="2138" actId="1076"/>
          <ac:spMkLst>
            <pc:docMk/>
            <pc:sldMk cId="2469955985" sldId="289"/>
            <ac:spMk id="3" creationId="{FDA4B328-997D-4323-A8EB-1AEEFFBF4643}"/>
          </ac:spMkLst>
        </pc:spChg>
        <pc:picChg chg="add del mod">
          <ac:chgData name="暐珩 黃" userId="e06b7fbace005531" providerId="LiveId" clId="{BD0528C3-FDD0-4FA6-855D-4C4A7B4C358B}" dt="2023-12-15T07:28:10.481" v="2063" actId="478"/>
          <ac:picMkLst>
            <pc:docMk/>
            <pc:sldMk cId="2469955985" sldId="289"/>
            <ac:picMk id="4" creationId="{2B2FFE94-761A-4155-8937-013968F9B837}"/>
          </ac:picMkLst>
        </pc:picChg>
        <pc:picChg chg="add mod">
          <ac:chgData name="暐珩 黃" userId="e06b7fbace005531" providerId="LiveId" clId="{BD0528C3-FDD0-4FA6-855D-4C4A7B4C358B}" dt="2023-12-15T07:42:23.337" v="2135" actId="1076"/>
          <ac:picMkLst>
            <pc:docMk/>
            <pc:sldMk cId="2469955985" sldId="289"/>
            <ac:picMk id="5" creationId="{5DD93AA7-8C17-49F2-BD97-766806BF8640}"/>
          </ac:picMkLst>
        </pc:picChg>
      </pc:sldChg>
      <pc:sldChg chg="addSp delSp modSp new mod">
        <pc:chgData name="暐珩 黃" userId="e06b7fbace005531" providerId="LiveId" clId="{BD0528C3-FDD0-4FA6-855D-4C4A7B4C358B}" dt="2023-12-15T08:02:30.870" v="2864" actId="1076"/>
        <pc:sldMkLst>
          <pc:docMk/>
          <pc:sldMk cId="3983748511" sldId="290"/>
        </pc:sldMkLst>
        <pc:spChg chg="mod">
          <ac:chgData name="暐珩 黃" userId="e06b7fbace005531" providerId="LiveId" clId="{BD0528C3-FDD0-4FA6-855D-4C4A7B4C358B}" dt="2023-12-15T07:49:35.311" v="2241" actId="14100"/>
          <ac:spMkLst>
            <pc:docMk/>
            <pc:sldMk cId="3983748511" sldId="290"/>
            <ac:spMk id="2" creationId="{938F11CF-1C15-4A0D-B300-50C51CCB9614}"/>
          </ac:spMkLst>
        </pc:spChg>
        <pc:spChg chg="del">
          <ac:chgData name="暐珩 黃" userId="e06b7fbace005531" providerId="LiveId" clId="{BD0528C3-FDD0-4FA6-855D-4C4A7B4C358B}" dt="2023-12-15T07:49:37.439" v="2242" actId="478"/>
          <ac:spMkLst>
            <pc:docMk/>
            <pc:sldMk cId="3983748511" sldId="290"/>
            <ac:spMk id="3" creationId="{336F2949-ADF2-492A-9908-64CE99BA04F8}"/>
          </ac:spMkLst>
        </pc:spChg>
        <pc:picChg chg="add mod">
          <ac:chgData name="暐珩 黃" userId="e06b7fbace005531" providerId="LiveId" clId="{BD0528C3-FDD0-4FA6-855D-4C4A7B4C358B}" dt="2023-12-15T08:02:30.870" v="2864" actId="1076"/>
          <ac:picMkLst>
            <pc:docMk/>
            <pc:sldMk cId="3983748511" sldId="290"/>
            <ac:picMk id="4" creationId="{473EC69D-ECA5-4F4F-90AB-262B086FC42E}"/>
          </ac:picMkLst>
        </pc:picChg>
        <pc:picChg chg="add mod">
          <ac:chgData name="暐珩 黃" userId="e06b7fbace005531" providerId="LiveId" clId="{BD0528C3-FDD0-4FA6-855D-4C4A7B4C358B}" dt="2023-12-15T08:02:29.135" v="2863" actId="1076"/>
          <ac:picMkLst>
            <pc:docMk/>
            <pc:sldMk cId="3983748511" sldId="290"/>
            <ac:picMk id="5" creationId="{5E7397BC-8429-4138-8773-70B2688C6E46}"/>
          </ac:picMkLst>
        </pc:picChg>
        <pc:picChg chg="add del mod">
          <ac:chgData name="暐珩 黃" userId="e06b7fbace005531" providerId="LiveId" clId="{BD0528C3-FDD0-4FA6-855D-4C4A7B4C358B}" dt="2023-12-15T08:01:26.783" v="2859" actId="21"/>
          <ac:picMkLst>
            <pc:docMk/>
            <pc:sldMk cId="3983748511" sldId="290"/>
            <ac:picMk id="6" creationId="{D93ED099-2837-4CE8-B16D-7D917C33442B}"/>
          </ac:picMkLst>
        </pc:picChg>
      </pc:sldChg>
      <pc:sldChg chg="modSp new mod">
        <pc:chgData name="暐珩 黃" userId="e06b7fbace005531" providerId="LiveId" clId="{BD0528C3-FDD0-4FA6-855D-4C4A7B4C358B}" dt="2023-12-15T07:58:49.460" v="2840" actId="1076"/>
        <pc:sldMkLst>
          <pc:docMk/>
          <pc:sldMk cId="1553459991" sldId="291"/>
        </pc:sldMkLst>
        <pc:spChg chg="mod">
          <ac:chgData name="暐珩 黃" userId="e06b7fbace005531" providerId="LiveId" clId="{BD0528C3-FDD0-4FA6-855D-4C4A7B4C358B}" dt="2023-12-15T07:51:42.873" v="2296" actId="1076"/>
          <ac:spMkLst>
            <pc:docMk/>
            <pc:sldMk cId="1553459991" sldId="291"/>
            <ac:spMk id="2" creationId="{2BC26C11-BF86-4C02-AB97-5817BFFAC8B7}"/>
          </ac:spMkLst>
        </pc:spChg>
        <pc:spChg chg="mod">
          <ac:chgData name="暐珩 黃" userId="e06b7fbace005531" providerId="LiveId" clId="{BD0528C3-FDD0-4FA6-855D-4C4A7B4C358B}" dt="2023-12-15T07:58:49.460" v="2840" actId="1076"/>
          <ac:spMkLst>
            <pc:docMk/>
            <pc:sldMk cId="1553459991" sldId="291"/>
            <ac:spMk id="3" creationId="{1549EBF9-CED5-4B29-B2B7-96DAE012FADC}"/>
          </ac:spMkLst>
        </pc:spChg>
      </pc:sldChg>
      <pc:sldChg chg="addSp delSp modSp new mod">
        <pc:chgData name="暐珩 黃" userId="e06b7fbace005531" providerId="LiveId" clId="{BD0528C3-FDD0-4FA6-855D-4C4A7B4C358B}" dt="2023-12-15T08:02:35.919" v="2867" actId="1076"/>
        <pc:sldMkLst>
          <pc:docMk/>
          <pc:sldMk cId="2682724272" sldId="292"/>
        </pc:sldMkLst>
        <pc:spChg chg="del">
          <ac:chgData name="暐珩 黃" userId="e06b7fbace005531" providerId="LiveId" clId="{BD0528C3-FDD0-4FA6-855D-4C4A7B4C358B}" dt="2023-12-15T08:01:21.975" v="2856" actId="478"/>
          <ac:spMkLst>
            <pc:docMk/>
            <pc:sldMk cId="2682724272" sldId="292"/>
            <ac:spMk id="3" creationId="{9122CA4A-457F-4546-889D-E63BD39D9962}"/>
          </ac:spMkLst>
        </pc:spChg>
        <pc:picChg chg="add mod">
          <ac:chgData name="暐珩 黃" userId="e06b7fbace005531" providerId="LiveId" clId="{BD0528C3-FDD0-4FA6-855D-4C4A7B4C358B}" dt="2023-12-15T08:02:35.919" v="2867" actId="1076"/>
          <ac:picMkLst>
            <pc:docMk/>
            <pc:sldMk cId="2682724272" sldId="292"/>
            <ac:picMk id="4" creationId="{D4F227A5-F556-46B7-B4D6-F8C6AB733ECA}"/>
          </ac:picMkLst>
        </pc:picChg>
        <pc:picChg chg="add mod">
          <ac:chgData name="暐珩 黃" userId="e06b7fbace005531" providerId="LiveId" clId="{BD0528C3-FDD0-4FA6-855D-4C4A7B4C358B}" dt="2023-12-15T08:02:34.727" v="2866" actId="1076"/>
          <ac:picMkLst>
            <pc:docMk/>
            <pc:sldMk cId="2682724272" sldId="292"/>
            <ac:picMk id="5" creationId="{302D2B0D-6E68-47C2-B2E6-167E26212B1A}"/>
          </ac:picMkLst>
        </pc:picChg>
      </pc:sldChg>
      <pc:sldChg chg="modSp new mod">
        <pc:chgData name="暐珩 黃" userId="e06b7fbace005531" providerId="LiveId" clId="{BD0528C3-FDD0-4FA6-855D-4C4A7B4C358B}" dt="2023-12-15T08:04:10.930" v="3017" actId="20577"/>
        <pc:sldMkLst>
          <pc:docMk/>
          <pc:sldMk cId="932028423" sldId="293"/>
        </pc:sldMkLst>
        <pc:spChg chg="mod">
          <ac:chgData name="暐珩 黃" userId="e06b7fbace005531" providerId="LiveId" clId="{BD0528C3-FDD0-4FA6-855D-4C4A7B4C358B}" dt="2023-12-15T08:03:00.697" v="2869"/>
          <ac:spMkLst>
            <pc:docMk/>
            <pc:sldMk cId="932028423" sldId="293"/>
            <ac:spMk id="2" creationId="{74D8B693-AA72-43E8-BB5E-F367FA378029}"/>
          </ac:spMkLst>
        </pc:spChg>
        <pc:spChg chg="mod">
          <ac:chgData name="暐珩 黃" userId="e06b7fbace005531" providerId="LiveId" clId="{BD0528C3-FDD0-4FA6-855D-4C4A7B4C358B}" dt="2023-12-15T08:04:10.930" v="3017" actId="20577"/>
          <ac:spMkLst>
            <pc:docMk/>
            <pc:sldMk cId="932028423" sldId="293"/>
            <ac:spMk id="3" creationId="{7410D488-2CAD-4E1C-B9B3-D4F1BC580185}"/>
          </ac:spMkLst>
        </pc:spChg>
      </pc:sldChg>
      <pc:sldChg chg="delSp modSp new mod">
        <pc:chgData name="暐珩 黃" userId="e06b7fbace005531" providerId="LiveId" clId="{BD0528C3-FDD0-4FA6-855D-4C4A7B4C358B}" dt="2023-12-15T08:27:24.270" v="3191" actId="1076"/>
        <pc:sldMkLst>
          <pc:docMk/>
          <pc:sldMk cId="1906995199" sldId="294"/>
        </pc:sldMkLst>
        <pc:spChg chg="del mod">
          <ac:chgData name="暐珩 黃" userId="e06b7fbace005531" providerId="LiveId" clId="{BD0528C3-FDD0-4FA6-855D-4C4A7B4C358B}" dt="2023-12-15T08:17:21.325" v="3128" actId="478"/>
          <ac:spMkLst>
            <pc:docMk/>
            <pc:sldMk cId="1906995199" sldId="294"/>
            <ac:spMk id="2" creationId="{E295057B-A209-4A04-AF39-154754163514}"/>
          </ac:spMkLst>
        </pc:spChg>
        <pc:spChg chg="mod">
          <ac:chgData name="暐珩 黃" userId="e06b7fbace005531" providerId="LiveId" clId="{BD0528C3-FDD0-4FA6-855D-4C4A7B4C358B}" dt="2023-12-15T08:27:24.270" v="3191" actId="1076"/>
          <ac:spMkLst>
            <pc:docMk/>
            <pc:sldMk cId="1906995199" sldId="294"/>
            <ac:spMk id="3" creationId="{3F208EE4-1E65-4DD8-AF20-CFA5FF92B3A0}"/>
          </ac:spMkLst>
        </pc:spChg>
      </pc:sldChg>
      <pc:sldChg chg="addSp delSp modSp new mod">
        <pc:chgData name="暐珩 黃" userId="e06b7fbace005531" providerId="LiveId" clId="{BD0528C3-FDD0-4FA6-855D-4C4A7B4C358B}" dt="2023-12-15T08:28:19.389" v="3210" actId="1076"/>
        <pc:sldMkLst>
          <pc:docMk/>
          <pc:sldMk cId="3175954547" sldId="295"/>
        </pc:sldMkLst>
        <pc:spChg chg="del">
          <ac:chgData name="暐珩 黃" userId="e06b7fbace005531" providerId="LiveId" clId="{BD0528C3-FDD0-4FA6-855D-4C4A7B4C358B}" dt="2023-12-15T08:27:31.589" v="3195" actId="478"/>
          <ac:spMkLst>
            <pc:docMk/>
            <pc:sldMk cId="3175954547" sldId="295"/>
            <ac:spMk id="2" creationId="{5931AD4A-81E1-464C-B0C6-9447528F66AA}"/>
          </ac:spMkLst>
        </pc:spChg>
        <pc:spChg chg="del">
          <ac:chgData name="暐珩 黃" userId="e06b7fbace005531" providerId="LiveId" clId="{BD0528C3-FDD0-4FA6-855D-4C4A7B4C358B}" dt="2023-12-15T08:27:28.885" v="3193" actId="478"/>
          <ac:spMkLst>
            <pc:docMk/>
            <pc:sldMk cId="3175954547" sldId="295"/>
            <ac:spMk id="3" creationId="{7C4CBFCB-6A1E-497C-BADE-9DEC28AA22E4}"/>
          </ac:spMkLst>
        </pc:spChg>
        <pc:picChg chg="add mod">
          <ac:chgData name="暐珩 黃" userId="e06b7fbace005531" providerId="LiveId" clId="{BD0528C3-FDD0-4FA6-855D-4C4A7B4C358B}" dt="2023-12-15T08:28:18.245" v="3209" actId="1076"/>
          <ac:picMkLst>
            <pc:docMk/>
            <pc:sldMk cId="3175954547" sldId="295"/>
            <ac:picMk id="4" creationId="{D39EADC6-AF0D-4CB9-8D29-6784E2F3F329}"/>
          </ac:picMkLst>
        </pc:picChg>
        <pc:picChg chg="add mod">
          <ac:chgData name="暐珩 黃" userId="e06b7fbace005531" providerId="LiveId" clId="{BD0528C3-FDD0-4FA6-855D-4C4A7B4C358B}" dt="2023-12-15T08:28:19.389" v="3210" actId="1076"/>
          <ac:picMkLst>
            <pc:docMk/>
            <pc:sldMk cId="3175954547" sldId="295"/>
            <ac:picMk id="5" creationId="{B784D156-F3B2-4F40-987F-E74EC0FA9DF1}"/>
          </ac:picMkLst>
        </pc:picChg>
      </pc:sldChg>
      <pc:sldChg chg="new">
        <pc:chgData name="暐珩 黃" userId="e06b7fbace005531" providerId="LiveId" clId="{BD0528C3-FDD0-4FA6-855D-4C4A7B4C358B}" dt="2023-12-15T08:28:24.073" v="3211" actId="680"/>
        <pc:sldMkLst>
          <pc:docMk/>
          <pc:sldMk cId="3924442560" sldId="296"/>
        </pc:sldMkLst>
      </pc:sldChg>
      <pc:sldChg chg="addSp delSp modSp mod">
        <pc:chgData name="暐珩 黃" userId="e06b7fbace005531" providerId="LiveId" clId="{BD0528C3-FDD0-4FA6-855D-4C4A7B4C358B}" dt="2023-12-18T00:39:25.041" v="3360" actId="1076"/>
        <pc:sldMkLst>
          <pc:docMk/>
          <pc:sldMk cId="2310211614" sldId="341"/>
        </pc:sldMkLst>
        <pc:spChg chg="del">
          <ac:chgData name="暐珩 黃" userId="e06b7fbace005531" providerId="LiveId" clId="{BD0528C3-FDD0-4FA6-855D-4C4A7B4C358B}" dt="2023-12-18T00:38:01.945" v="3330" actId="478"/>
          <ac:spMkLst>
            <pc:docMk/>
            <pc:sldMk cId="2310211614" sldId="341"/>
            <ac:spMk id="3" creationId="{827F0582-4D10-B166-836B-F9248B6962F8}"/>
          </ac:spMkLst>
        </pc:spChg>
        <pc:spChg chg="add mod">
          <ac:chgData name="暐珩 黃" userId="e06b7fbace005531" providerId="LiveId" clId="{BD0528C3-FDD0-4FA6-855D-4C4A7B4C358B}" dt="2023-12-18T00:39:22.150" v="3359" actId="1076"/>
          <ac:spMkLst>
            <pc:docMk/>
            <pc:sldMk cId="2310211614" sldId="341"/>
            <ac:spMk id="4" creationId="{7BAC8F87-D461-4063-AC40-9984C96E4A28}"/>
          </ac:spMkLst>
        </pc:spChg>
        <pc:picChg chg="mod">
          <ac:chgData name="暐珩 黃" userId="e06b7fbace005531" providerId="LiveId" clId="{BD0528C3-FDD0-4FA6-855D-4C4A7B4C358B}" dt="2023-12-18T00:39:25.041" v="3360" actId="1076"/>
          <ac:picMkLst>
            <pc:docMk/>
            <pc:sldMk cId="2310211614" sldId="341"/>
            <ac:picMk id="5" creationId="{AE3BB55C-EEE5-B3DD-F495-B1F1FB3C7C4B}"/>
          </ac:picMkLst>
        </pc:picChg>
      </pc:sldChg>
      <pc:sldChg chg="addSp delSp modSp mod">
        <pc:chgData name="暐珩 黃" userId="e06b7fbace005531" providerId="LiveId" clId="{BD0528C3-FDD0-4FA6-855D-4C4A7B4C358B}" dt="2023-12-18T00:39:07.357" v="3355" actId="1076"/>
        <pc:sldMkLst>
          <pc:docMk/>
          <pc:sldMk cId="4148673401" sldId="342"/>
        </pc:sldMkLst>
        <pc:spChg chg="del">
          <ac:chgData name="暐珩 黃" userId="e06b7fbace005531" providerId="LiveId" clId="{BD0528C3-FDD0-4FA6-855D-4C4A7B4C358B}" dt="2023-12-18T00:38:17.994" v="3337" actId="478"/>
          <ac:spMkLst>
            <pc:docMk/>
            <pc:sldMk cId="4148673401" sldId="342"/>
            <ac:spMk id="3" creationId="{857440F4-9643-431C-A4DB-B921C1EDB4CA}"/>
          </ac:spMkLst>
        </pc:spChg>
        <pc:spChg chg="add mod">
          <ac:chgData name="暐珩 黃" userId="e06b7fbace005531" providerId="LiveId" clId="{BD0528C3-FDD0-4FA6-855D-4C4A7B4C358B}" dt="2023-12-18T00:39:07.357" v="3355" actId="1076"/>
          <ac:spMkLst>
            <pc:docMk/>
            <pc:sldMk cId="4148673401" sldId="342"/>
            <ac:spMk id="6" creationId="{BB66CDD2-2730-44BC-BBDE-321B4372D98E}"/>
          </ac:spMkLst>
        </pc:spChg>
        <pc:picChg chg="mod">
          <ac:chgData name="暐珩 黃" userId="e06b7fbace005531" providerId="LiveId" clId="{BD0528C3-FDD0-4FA6-855D-4C4A7B4C358B}" dt="2023-12-18T00:38:59.812" v="3353" actId="1076"/>
          <ac:picMkLst>
            <pc:docMk/>
            <pc:sldMk cId="4148673401" sldId="342"/>
            <ac:picMk id="5" creationId="{04CEDDEF-C7FA-AF1E-F890-90AB3F178CC4}"/>
          </ac:picMkLst>
        </pc:picChg>
        <pc:picChg chg="mod">
          <ac:chgData name="暐珩 黃" userId="e06b7fbace005531" providerId="LiveId" clId="{BD0528C3-FDD0-4FA6-855D-4C4A7B4C358B}" dt="2023-12-18T00:38:54.095" v="3352" actId="1076"/>
          <ac:picMkLst>
            <pc:docMk/>
            <pc:sldMk cId="4148673401" sldId="342"/>
            <ac:picMk id="7" creationId="{73C5B590-FFF0-4949-EDE9-DECD8687D5A8}"/>
          </ac:picMkLst>
        </pc:picChg>
      </pc:sldChg>
      <pc:sldChg chg="addSp delSp modSp mod">
        <pc:chgData name="暐珩 黃" userId="e06b7fbace005531" providerId="LiveId" clId="{BD0528C3-FDD0-4FA6-855D-4C4A7B4C358B}" dt="2023-12-18T01:34:00.494" v="3677" actId="1076"/>
        <pc:sldMkLst>
          <pc:docMk/>
          <pc:sldMk cId="2656403765" sldId="343"/>
        </pc:sldMkLst>
        <pc:spChg chg="del mod">
          <ac:chgData name="暐珩 黃" userId="e06b7fbace005531" providerId="LiveId" clId="{BD0528C3-FDD0-4FA6-855D-4C4A7B4C358B}" dt="2023-12-18T00:41:02.537" v="3373" actId="478"/>
          <ac:spMkLst>
            <pc:docMk/>
            <pc:sldMk cId="2656403765" sldId="343"/>
            <ac:spMk id="3" creationId="{3969FB99-28AA-D60C-7D8B-785C97402B2A}"/>
          </ac:spMkLst>
        </pc:spChg>
        <pc:spChg chg="add del mod">
          <ac:chgData name="暐珩 黃" userId="e06b7fbace005531" providerId="LiveId" clId="{BD0528C3-FDD0-4FA6-855D-4C4A7B4C358B}" dt="2023-12-18T00:54:10.640" v="3542" actId="478"/>
          <ac:spMkLst>
            <pc:docMk/>
            <pc:sldMk cId="2656403765" sldId="343"/>
            <ac:spMk id="7" creationId="{6DA40249-1C02-41C4-A303-7823356E84DF}"/>
          </ac:spMkLst>
        </pc:spChg>
        <pc:spChg chg="add del mod">
          <ac:chgData name="暐珩 黃" userId="e06b7fbace005531" providerId="LiveId" clId="{BD0528C3-FDD0-4FA6-855D-4C4A7B4C358B}" dt="2023-12-18T00:54:14.139" v="3543" actId="478"/>
          <ac:spMkLst>
            <pc:docMk/>
            <pc:sldMk cId="2656403765" sldId="343"/>
            <ac:spMk id="8" creationId="{5FE8678F-2AB3-4520-B16C-4AC9FCCED324}"/>
          </ac:spMkLst>
        </pc:spChg>
        <pc:spChg chg="add mod">
          <ac:chgData name="暐珩 黃" userId="e06b7fbace005531" providerId="LiveId" clId="{BD0528C3-FDD0-4FA6-855D-4C4A7B4C358B}" dt="2023-12-18T01:34:00.494" v="3677" actId="1076"/>
          <ac:spMkLst>
            <pc:docMk/>
            <pc:sldMk cId="2656403765" sldId="343"/>
            <ac:spMk id="9" creationId="{62555ECB-0253-4565-BFC5-44F9C219CD71}"/>
          </ac:spMkLst>
        </pc:spChg>
        <pc:picChg chg="add del mod">
          <ac:chgData name="暐珩 黃" userId="e06b7fbace005531" providerId="LiveId" clId="{BD0528C3-FDD0-4FA6-855D-4C4A7B4C358B}" dt="2023-12-18T00:48:56.249" v="3383" actId="478"/>
          <ac:picMkLst>
            <pc:docMk/>
            <pc:sldMk cId="2656403765" sldId="343"/>
            <ac:picMk id="4" creationId="{E228CF61-9683-457D-9899-538A1D0CCD10}"/>
          </ac:picMkLst>
        </pc:picChg>
        <pc:picChg chg="mod">
          <ac:chgData name="暐珩 黃" userId="e06b7fbace005531" providerId="LiveId" clId="{BD0528C3-FDD0-4FA6-855D-4C4A7B4C358B}" dt="2023-12-18T01:33:56.276" v="3675" actId="1076"/>
          <ac:picMkLst>
            <pc:docMk/>
            <pc:sldMk cId="2656403765" sldId="343"/>
            <ac:picMk id="5" creationId="{1A747E31-AE48-CEB7-4788-B6D6CED4BC18}"/>
          </ac:picMkLst>
        </pc:picChg>
        <pc:picChg chg="add mod">
          <ac:chgData name="暐珩 黃" userId="e06b7fbace005531" providerId="LiveId" clId="{BD0528C3-FDD0-4FA6-855D-4C4A7B4C358B}" dt="2023-12-18T01:33:57.994" v="3676" actId="1076"/>
          <ac:picMkLst>
            <pc:docMk/>
            <pc:sldMk cId="2656403765" sldId="343"/>
            <ac:picMk id="6" creationId="{D05FC505-70AF-4906-B378-B7716190E8D0}"/>
          </ac:picMkLst>
        </pc:picChg>
      </pc:sldChg>
      <pc:sldChg chg="addSp delSp modSp mod">
        <pc:chgData name="暐珩 黃" userId="e06b7fbace005531" providerId="LiveId" clId="{BD0528C3-FDD0-4FA6-855D-4C4A7B4C358B}" dt="2023-12-18T01:33:22.971" v="3665" actId="1076"/>
        <pc:sldMkLst>
          <pc:docMk/>
          <pc:sldMk cId="1674312364" sldId="344"/>
        </pc:sldMkLst>
        <pc:spChg chg="del mod">
          <ac:chgData name="暐珩 黃" userId="e06b7fbace005531" providerId="LiveId" clId="{BD0528C3-FDD0-4FA6-855D-4C4A7B4C358B}" dt="2023-12-18T01:13:06.826" v="3616" actId="478"/>
          <ac:spMkLst>
            <pc:docMk/>
            <pc:sldMk cId="1674312364" sldId="344"/>
            <ac:spMk id="3" creationId="{2CBD8BC0-EF3D-BEBE-6EEC-71072E423EF6}"/>
          </ac:spMkLst>
        </pc:spChg>
        <pc:spChg chg="add del mod">
          <ac:chgData name="暐珩 黃" userId="e06b7fbace005531" providerId="LiveId" clId="{BD0528C3-FDD0-4FA6-855D-4C4A7B4C358B}" dt="2023-12-18T01:13:09.263" v="3617" actId="478"/>
          <ac:spMkLst>
            <pc:docMk/>
            <pc:sldMk cId="1674312364" sldId="344"/>
            <ac:spMk id="4" creationId="{8DF8F818-093D-417B-8201-D428562E0B27}"/>
          </ac:spMkLst>
        </pc:spChg>
        <pc:spChg chg="add mod">
          <ac:chgData name="暐珩 黃" userId="e06b7fbace005531" providerId="LiveId" clId="{BD0528C3-FDD0-4FA6-855D-4C4A7B4C358B}" dt="2023-12-18T01:33:19.706" v="3663" actId="1076"/>
          <ac:spMkLst>
            <pc:docMk/>
            <pc:sldMk cId="1674312364" sldId="344"/>
            <ac:spMk id="6" creationId="{691D0875-56CF-473A-8FB5-DE4AAB001656}"/>
          </ac:spMkLst>
        </pc:spChg>
        <pc:picChg chg="mod">
          <ac:chgData name="暐珩 黃" userId="e06b7fbace005531" providerId="LiveId" clId="{BD0528C3-FDD0-4FA6-855D-4C4A7B4C358B}" dt="2023-12-18T01:33:21.550" v="3664" actId="1076"/>
          <ac:picMkLst>
            <pc:docMk/>
            <pc:sldMk cId="1674312364" sldId="344"/>
            <ac:picMk id="5" creationId="{7D4010F5-39C7-BA87-C0F7-F7697F04C26B}"/>
          </ac:picMkLst>
        </pc:picChg>
        <pc:picChg chg="add mod">
          <ac:chgData name="暐珩 黃" userId="e06b7fbace005531" providerId="LiveId" clId="{BD0528C3-FDD0-4FA6-855D-4C4A7B4C358B}" dt="2023-12-18T01:33:22.971" v="3665" actId="1076"/>
          <ac:picMkLst>
            <pc:docMk/>
            <pc:sldMk cId="1674312364" sldId="344"/>
            <ac:picMk id="7" creationId="{16073AAC-C656-4E51-A790-CE76D240F182}"/>
          </ac:picMkLst>
        </pc:picChg>
        <pc:picChg chg="add del">
          <ac:chgData name="暐珩 黃" userId="e06b7fbace005531" providerId="LiveId" clId="{BD0528C3-FDD0-4FA6-855D-4C4A7B4C358B}" dt="2023-12-18T01:27:53.693" v="3631"/>
          <ac:picMkLst>
            <pc:docMk/>
            <pc:sldMk cId="1674312364" sldId="344"/>
            <ac:picMk id="8" creationId="{9E8B388B-0991-4BF8-A1D5-F232ABCB964E}"/>
          </ac:picMkLst>
        </pc:picChg>
      </pc:sldChg>
      <pc:sldChg chg="modSp del mod">
        <pc:chgData name="暐珩 黃" userId="e06b7fbace005531" providerId="LiveId" clId="{BD0528C3-FDD0-4FA6-855D-4C4A7B4C358B}" dt="2023-12-18T01:33:29.626" v="3667" actId="47"/>
        <pc:sldMkLst>
          <pc:docMk/>
          <pc:sldMk cId="2249885269" sldId="345"/>
        </pc:sldMkLst>
        <pc:spChg chg="mod">
          <ac:chgData name="暐珩 黃" userId="e06b7fbace005531" providerId="LiveId" clId="{BD0528C3-FDD0-4FA6-855D-4C4A7B4C358B}" dt="2023-12-18T00:56:48.372" v="3549" actId="1076"/>
          <ac:spMkLst>
            <pc:docMk/>
            <pc:sldMk cId="2249885269" sldId="345"/>
            <ac:spMk id="3" creationId="{F8851920-DD20-C43E-7DBD-B8DE264559EA}"/>
          </ac:spMkLst>
        </pc:spChg>
      </pc:sldChg>
      <pc:sldChg chg="addSp delSp modSp mod">
        <pc:chgData name="暐珩 黃" userId="e06b7fbace005531" providerId="LiveId" clId="{BD0528C3-FDD0-4FA6-855D-4C4A7B4C358B}" dt="2023-12-18T02:53:20.982" v="4320" actId="1076"/>
        <pc:sldMkLst>
          <pc:docMk/>
          <pc:sldMk cId="2250716182" sldId="346"/>
        </pc:sldMkLst>
        <pc:spChg chg="mod">
          <ac:chgData name="暐珩 黃" userId="e06b7fbace005531" providerId="LiveId" clId="{BD0528C3-FDD0-4FA6-855D-4C4A7B4C358B}" dt="2023-12-18T01:56:33.637" v="4177" actId="1076"/>
          <ac:spMkLst>
            <pc:docMk/>
            <pc:sldMk cId="2250716182" sldId="346"/>
            <ac:spMk id="3" creationId="{35213E90-5422-FEC8-6A79-1C21D35BFFAA}"/>
          </ac:spMkLst>
        </pc:spChg>
        <pc:picChg chg="add mod">
          <ac:chgData name="暐珩 黃" userId="e06b7fbace005531" providerId="LiveId" clId="{BD0528C3-FDD0-4FA6-855D-4C4A7B4C358B}" dt="2023-12-18T02:53:20.982" v="4320" actId="1076"/>
          <ac:picMkLst>
            <pc:docMk/>
            <pc:sldMk cId="2250716182" sldId="346"/>
            <ac:picMk id="2" creationId="{599F15D6-C6A0-4DD0-BEBD-A893E982B131}"/>
          </ac:picMkLst>
        </pc:picChg>
        <pc:picChg chg="mod">
          <ac:chgData name="暐珩 黃" userId="e06b7fbace005531" providerId="LiveId" clId="{BD0528C3-FDD0-4FA6-855D-4C4A7B4C358B}" dt="2023-12-18T01:56:24.186" v="4175" actId="1076"/>
          <ac:picMkLst>
            <pc:docMk/>
            <pc:sldMk cId="2250716182" sldId="346"/>
            <ac:picMk id="5" creationId="{63EB0B39-7E72-7A79-FAE3-BA3132D1A0E2}"/>
          </ac:picMkLst>
        </pc:picChg>
        <pc:picChg chg="del">
          <ac:chgData name="暐珩 黃" userId="e06b7fbace005531" providerId="LiveId" clId="{BD0528C3-FDD0-4FA6-855D-4C4A7B4C358B}" dt="2023-12-18T01:42:09.773" v="4052" actId="478"/>
          <ac:picMkLst>
            <pc:docMk/>
            <pc:sldMk cId="2250716182" sldId="346"/>
            <ac:picMk id="7" creationId="{69D6174D-EE17-F491-B7CE-7667B925ADE8}"/>
          </ac:picMkLst>
        </pc:picChg>
        <pc:picChg chg="add mod">
          <ac:chgData name="暐珩 黃" userId="e06b7fbace005531" providerId="LiveId" clId="{BD0528C3-FDD0-4FA6-855D-4C4A7B4C358B}" dt="2023-12-18T02:53:19.795" v="4319" actId="1076"/>
          <ac:picMkLst>
            <pc:docMk/>
            <pc:sldMk cId="2250716182" sldId="346"/>
            <ac:picMk id="8" creationId="{DF728CA0-8C11-4249-A97B-9B46547C0D7D}"/>
          </ac:picMkLst>
        </pc:picChg>
        <pc:picChg chg="del">
          <ac:chgData name="暐珩 黃" userId="e06b7fbace005531" providerId="LiveId" clId="{BD0528C3-FDD0-4FA6-855D-4C4A7B4C358B}" dt="2023-12-18T01:42:10.461" v="4053" actId="478"/>
          <ac:picMkLst>
            <pc:docMk/>
            <pc:sldMk cId="2250716182" sldId="346"/>
            <ac:picMk id="9" creationId="{95828A7A-149B-0DF4-7971-5B9BCE6BE6E3}"/>
          </ac:picMkLst>
        </pc:picChg>
        <pc:picChg chg="del">
          <ac:chgData name="暐珩 黃" userId="e06b7fbace005531" providerId="LiveId" clId="{BD0528C3-FDD0-4FA6-855D-4C4A7B4C358B}" dt="2023-12-18T01:42:11.070" v="4054" actId="478"/>
          <ac:picMkLst>
            <pc:docMk/>
            <pc:sldMk cId="2250716182" sldId="346"/>
            <ac:picMk id="11" creationId="{FB29A2E6-6B35-A5B3-C352-030AE6F53C17}"/>
          </ac:picMkLst>
        </pc:picChg>
      </pc:sldChg>
      <pc:sldChg chg="addSp delSp modSp mod">
        <pc:chgData name="暐珩 黃" userId="e06b7fbace005531" providerId="LiveId" clId="{BD0528C3-FDD0-4FA6-855D-4C4A7B4C358B}" dt="2023-12-18T03:03:25.824" v="4573" actId="207"/>
        <pc:sldMkLst>
          <pc:docMk/>
          <pc:sldMk cId="2287616916" sldId="347"/>
        </pc:sldMkLst>
        <pc:spChg chg="del mod">
          <ac:chgData name="暐珩 黃" userId="e06b7fbace005531" providerId="LiveId" clId="{BD0528C3-FDD0-4FA6-855D-4C4A7B4C358B}" dt="2023-12-18T02:50:20.612" v="4290" actId="478"/>
          <ac:spMkLst>
            <pc:docMk/>
            <pc:sldMk cId="2287616916" sldId="347"/>
            <ac:spMk id="3" creationId="{3706D890-52E5-6A7E-EE76-E9CA487703D2}"/>
          </ac:spMkLst>
        </pc:spChg>
        <pc:spChg chg="add mod ord">
          <ac:chgData name="暐珩 黃" userId="e06b7fbace005531" providerId="LiveId" clId="{BD0528C3-FDD0-4FA6-855D-4C4A7B4C358B}" dt="2023-12-18T03:03:25.824" v="4573" actId="207"/>
          <ac:spMkLst>
            <pc:docMk/>
            <pc:sldMk cId="2287616916" sldId="347"/>
            <ac:spMk id="13" creationId="{0E092558-FF65-4F3A-B18E-B831956366AC}"/>
          </ac:spMkLst>
        </pc:spChg>
        <pc:grpChg chg="add mod">
          <ac:chgData name="暐珩 黃" userId="e06b7fbace005531" providerId="LiveId" clId="{BD0528C3-FDD0-4FA6-855D-4C4A7B4C358B}" dt="2023-12-18T02:52:55.792" v="4315" actId="164"/>
          <ac:grpSpMkLst>
            <pc:docMk/>
            <pc:sldMk cId="2287616916" sldId="347"/>
            <ac:grpSpMk id="9" creationId="{BE059EEA-366E-45FB-98E2-5149A24C8090}"/>
          </ac:grpSpMkLst>
        </pc:grpChg>
        <pc:grpChg chg="add mod">
          <ac:chgData name="暐珩 黃" userId="e06b7fbace005531" providerId="LiveId" clId="{BD0528C3-FDD0-4FA6-855D-4C4A7B4C358B}" dt="2023-12-18T02:55:03.340" v="4322" actId="1076"/>
          <ac:grpSpMkLst>
            <pc:docMk/>
            <pc:sldMk cId="2287616916" sldId="347"/>
            <ac:grpSpMk id="14" creationId="{6A5077C2-A597-4832-B7CC-1A154BB31AF5}"/>
          </ac:grpSpMkLst>
        </pc:grpChg>
        <pc:picChg chg="add mod">
          <ac:chgData name="暐珩 黃" userId="e06b7fbace005531" providerId="LiveId" clId="{BD0528C3-FDD0-4FA6-855D-4C4A7B4C358B}" dt="2023-12-18T02:51:22.736" v="4301" actId="1076"/>
          <ac:picMkLst>
            <pc:docMk/>
            <pc:sldMk cId="2287616916" sldId="347"/>
            <ac:picMk id="2" creationId="{5DA1792D-161C-44F9-B651-27168F900CB9}"/>
          </ac:picMkLst>
        </pc:picChg>
        <pc:picChg chg="add mod">
          <ac:chgData name="暐珩 黃" userId="e06b7fbace005531" providerId="LiveId" clId="{BD0528C3-FDD0-4FA6-855D-4C4A7B4C358B}" dt="2023-12-18T02:51:22.736" v="4301" actId="1076"/>
          <ac:picMkLst>
            <pc:docMk/>
            <pc:sldMk cId="2287616916" sldId="347"/>
            <ac:picMk id="4" creationId="{7AB81A77-572D-4AB3-B9C1-772FF138E797}"/>
          </ac:picMkLst>
        </pc:picChg>
        <pc:picChg chg="del mod">
          <ac:chgData name="暐珩 黃" userId="e06b7fbace005531" providerId="LiveId" clId="{BD0528C3-FDD0-4FA6-855D-4C4A7B4C358B}" dt="2023-12-18T02:45:25.378" v="4261" actId="478"/>
          <ac:picMkLst>
            <pc:docMk/>
            <pc:sldMk cId="2287616916" sldId="347"/>
            <ac:picMk id="5" creationId="{43B638C1-FCDC-1FB3-97A2-1B752BF2239F}"/>
          </ac:picMkLst>
        </pc:picChg>
        <pc:picChg chg="add mod">
          <ac:chgData name="暐珩 黃" userId="e06b7fbace005531" providerId="LiveId" clId="{BD0528C3-FDD0-4FA6-855D-4C4A7B4C358B}" dt="2023-12-18T02:51:15.690" v="4300" actId="1076"/>
          <ac:picMkLst>
            <pc:docMk/>
            <pc:sldMk cId="2287616916" sldId="347"/>
            <ac:picMk id="6" creationId="{E045EB6C-754B-48D2-925B-6271A0C413CD}"/>
          </ac:picMkLst>
        </pc:picChg>
        <pc:picChg chg="add mod">
          <ac:chgData name="暐珩 黃" userId="e06b7fbace005531" providerId="LiveId" clId="{BD0528C3-FDD0-4FA6-855D-4C4A7B4C358B}" dt="2023-12-18T02:51:15.690" v="4300" actId="1076"/>
          <ac:picMkLst>
            <pc:docMk/>
            <pc:sldMk cId="2287616916" sldId="347"/>
            <ac:picMk id="7" creationId="{3555E4EA-F28B-4568-AB1A-7648DDCDF946}"/>
          </ac:picMkLst>
        </pc:picChg>
        <pc:picChg chg="add mod">
          <ac:chgData name="暐珩 黃" userId="e06b7fbace005531" providerId="LiveId" clId="{BD0528C3-FDD0-4FA6-855D-4C4A7B4C358B}" dt="2023-12-18T02:52:55.792" v="4315" actId="164"/>
          <ac:picMkLst>
            <pc:docMk/>
            <pc:sldMk cId="2287616916" sldId="347"/>
            <ac:picMk id="8" creationId="{683CBD97-84A0-4B3C-8B86-A3DF4FE9FEF2}"/>
          </ac:picMkLst>
        </pc:picChg>
      </pc:sldChg>
      <pc:sldChg chg="delSp modSp del mod">
        <pc:chgData name="暐珩 黃" userId="e06b7fbace005531" providerId="LiveId" clId="{BD0528C3-FDD0-4FA6-855D-4C4A7B4C358B}" dt="2023-12-18T03:37:23.970" v="5624" actId="47"/>
        <pc:sldMkLst>
          <pc:docMk/>
          <pc:sldMk cId="4162841806" sldId="348"/>
        </pc:sldMkLst>
        <pc:picChg chg="mod">
          <ac:chgData name="暐珩 黃" userId="e06b7fbace005531" providerId="LiveId" clId="{BD0528C3-FDD0-4FA6-855D-4C4A7B4C358B}" dt="2023-12-18T02:55:49.322" v="4329" actId="14100"/>
          <ac:picMkLst>
            <pc:docMk/>
            <pc:sldMk cId="4162841806" sldId="348"/>
            <ac:picMk id="5" creationId="{68A3DAD5-A425-0B00-D22E-1D47B1343C09}"/>
          </ac:picMkLst>
        </pc:picChg>
        <pc:picChg chg="del mod">
          <ac:chgData name="暐珩 黃" userId="e06b7fbace005531" providerId="LiveId" clId="{BD0528C3-FDD0-4FA6-855D-4C4A7B4C358B}" dt="2023-12-18T03:17:31.576" v="4984" actId="478"/>
          <ac:picMkLst>
            <pc:docMk/>
            <pc:sldMk cId="4162841806" sldId="348"/>
            <ac:picMk id="7" creationId="{BBE01B21-A689-E943-8487-1D725EC18566}"/>
          </ac:picMkLst>
        </pc:picChg>
        <pc:picChg chg="del">
          <ac:chgData name="暐珩 黃" userId="e06b7fbace005531" providerId="LiveId" clId="{BD0528C3-FDD0-4FA6-855D-4C4A7B4C358B}" dt="2023-12-18T03:17:33.435" v="4985" actId="478"/>
          <ac:picMkLst>
            <pc:docMk/>
            <pc:sldMk cId="4162841806" sldId="348"/>
            <ac:picMk id="9" creationId="{D9530413-3E70-E4FE-964D-C51C6C5B997A}"/>
          </ac:picMkLst>
        </pc:picChg>
      </pc:sldChg>
      <pc:sldChg chg="addSp modSp mod">
        <pc:chgData name="暐珩 黃" userId="e06b7fbace005531" providerId="LiveId" clId="{BD0528C3-FDD0-4FA6-855D-4C4A7B4C358B}" dt="2023-12-18T05:34:56.239" v="6753" actId="1076"/>
        <pc:sldMkLst>
          <pc:docMk/>
          <pc:sldMk cId="1018315665" sldId="349"/>
        </pc:sldMkLst>
        <pc:spChg chg="add mod">
          <ac:chgData name="暐珩 黃" userId="e06b7fbace005531" providerId="LiveId" clId="{BD0528C3-FDD0-4FA6-855D-4C4A7B4C358B}" dt="2023-12-18T05:34:56.239" v="6753" actId="1076"/>
          <ac:spMkLst>
            <pc:docMk/>
            <pc:sldMk cId="1018315665" sldId="349"/>
            <ac:spMk id="4" creationId="{9ABABA13-F3CB-4998-AEB9-64FFB386F3C9}"/>
          </ac:spMkLst>
        </pc:spChg>
        <pc:picChg chg="mod">
          <ac:chgData name="暐珩 黃" userId="e06b7fbace005531" providerId="LiveId" clId="{BD0528C3-FDD0-4FA6-855D-4C4A7B4C358B}" dt="2023-12-18T05:34:13.596" v="6750" actId="1076"/>
          <ac:picMkLst>
            <pc:docMk/>
            <pc:sldMk cId="1018315665" sldId="349"/>
            <ac:picMk id="3" creationId="{E6CB905D-CE44-4951-3043-3BC043680BFF}"/>
          </ac:picMkLst>
        </pc:picChg>
      </pc:sldChg>
      <pc:sldChg chg="addSp modSp mod">
        <pc:chgData name="暐珩 黃" userId="e06b7fbace005531" providerId="LiveId" clId="{BD0528C3-FDD0-4FA6-855D-4C4A7B4C358B}" dt="2023-12-18T05:35:51.829" v="6760" actId="1076"/>
        <pc:sldMkLst>
          <pc:docMk/>
          <pc:sldMk cId="226293301" sldId="350"/>
        </pc:sldMkLst>
        <pc:picChg chg="mod">
          <ac:chgData name="暐珩 黃" userId="e06b7fbace005531" providerId="LiveId" clId="{BD0528C3-FDD0-4FA6-855D-4C4A7B4C358B}" dt="2023-12-18T05:35:51.829" v="6760" actId="1076"/>
          <ac:picMkLst>
            <pc:docMk/>
            <pc:sldMk cId="226293301" sldId="350"/>
            <ac:picMk id="3" creationId="{8D2C3E1C-96A4-42A9-989E-2DF164727236}"/>
          </ac:picMkLst>
        </pc:picChg>
        <pc:picChg chg="add mod">
          <ac:chgData name="暐珩 黃" userId="e06b7fbace005531" providerId="LiveId" clId="{BD0528C3-FDD0-4FA6-855D-4C4A7B4C358B}" dt="2023-12-18T05:35:48.361" v="6758" actId="1076"/>
          <ac:picMkLst>
            <pc:docMk/>
            <pc:sldMk cId="226293301" sldId="350"/>
            <ac:picMk id="4" creationId="{CEF6F4C4-2484-427E-86B4-3A0E24C0D145}"/>
          </ac:picMkLst>
        </pc:picChg>
      </pc:sldChg>
      <pc:sldChg chg="del">
        <pc:chgData name="暐珩 黃" userId="e06b7fbace005531" providerId="LiveId" clId="{BD0528C3-FDD0-4FA6-855D-4C4A7B4C358B}" dt="2023-12-18T03:41:58.197" v="5641" actId="47"/>
        <pc:sldMkLst>
          <pc:docMk/>
          <pc:sldMk cId="2012644521" sldId="351"/>
        </pc:sldMkLst>
      </pc:sldChg>
      <pc:sldChg chg="modSp del mod">
        <pc:chgData name="暐珩 黃" userId="e06b7fbace005531" providerId="LiveId" clId="{BD0528C3-FDD0-4FA6-855D-4C4A7B4C358B}" dt="2023-12-18T03:41:58.197" v="5641" actId="47"/>
        <pc:sldMkLst>
          <pc:docMk/>
          <pc:sldMk cId="2450699369" sldId="352"/>
        </pc:sldMkLst>
        <pc:spChg chg="mod">
          <ac:chgData name="暐珩 黃" userId="e06b7fbace005531" providerId="LiveId" clId="{BD0528C3-FDD0-4FA6-855D-4C4A7B4C358B}" dt="2023-12-18T00:37:09.035" v="3329" actId="20577"/>
          <ac:spMkLst>
            <pc:docMk/>
            <pc:sldMk cId="2450699369" sldId="352"/>
            <ac:spMk id="3" creationId="{2759DF18-6A70-8437-6AB5-F6337987C68D}"/>
          </ac:spMkLst>
        </pc:spChg>
      </pc:sldChg>
      <pc:sldChg chg="delSp modSp new del mod">
        <pc:chgData name="暐珩 黃" userId="e06b7fbace005531" providerId="LiveId" clId="{BD0528C3-FDD0-4FA6-855D-4C4A7B4C358B}" dt="2023-12-18T01:33:26.517" v="3666" actId="47"/>
        <pc:sldMkLst>
          <pc:docMk/>
          <pc:sldMk cId="1037171312" sldId="353"/>
        </pc:sldMkLst>
        <pc:spChg chg="del">
          <ac:chgData name="暐珩 黃" userId="e06b7fbace005531" providerId="LiveId" clId="{BD0528C3-FDD0-4FA6-855D-4C4A7B4C358B}" dt="2023-12-18T00:57:16.196" v="3551" actId="478"/>
          <ac:spMkLst>
            <pc:docMk/>
            <pc:sldMk cId="1037171312" sldId="353"/>
            <ac:spMk id="2" creationId="{3F122CDF-2E56-4017-BE41-D32B6F9DD869}"/>
          </ac:spMkLst>
        </pc:spChg>
        <pc:spChg chg="mod">
          <ac:chgData name="暐珩 黃" userId="e06b7fbace005531" providerId="LiveId" clId="{BD0528C3-FDD0-4FA6-855D-4C4A7B4C358B}" dt="2023-12-18T01:12:25.818" v="3604" actId="14100"/>
          <ac:spMkLst>
            <pc:docMk/>
            <pc:sldMk cId="1037171312" sldId="353"/>
            <ac:spMk id="3" creationId="{63FA87FA-038D-4306-BC3E-C2DA3D86D93E}"/>
          </ac:spMkLst>
        </pc:spChg>
      </pc:sldChg>
      <pc:sldChg chg="delSp modSp new add del mod">
        <pc:chgData name="暐珩 黃" userId="e06b7fbace005531" providerId="LiveId" clId="{BD0528C3-FDD0-4FA6-855D-4C4A7B4C358B}" dt="2023-12-18T03:38:41.301" v="5631" actId="47"/>
        <pc:sldMkLst>
          <pc:docMk/>
          <pc:sldMk cId="3902752179" sldId="353"/>
        </pc:sldMkLst>
        <pc:spChg chg="del">
          <ac:chgData name="暐珩 黃" userId="e06b7fbace005531" providerId="LiveId" clId="{BD0528C3-FDD0-4FA6-855D-4C4A7B4C358B}" dt="2023-12-18T01:34:38.255" v="3679" actId="478"/>
          <ac:spMkLst>
            <pc:docMk/>
            <pc:sldMk cId="3902752179" sldId="353"/>
            <ac:spMk id="2" creationId="{903A17DF-FA09-4265-8063-4582083470F8}"/>
          </ac:spMkLst>
        </pc:spChg>
        <pc:spChg chg="mod">
          <ac:chgData name="暐珩 黃" userId="e06b7fbace005531" providerId="LiveId" clId="{BD0528C3-FDD0-4FA6-855D-4C4A7B4C358B}" dt="2023-12-18T01:41:30.055" v="4048" actId="1076"/>
          <ac:spMkLst>
            <pc:docMk/>
            <pc:sldMk cId="3902752179" sldId="353"/>
            <ac:spMk id="3" creationId="{3B8F4D95-C890-41D6-9361-05D0C808C2D3}"/>
          </ac:spMkLst>
        </pc:spChg>
      </pc:sldChg>
      <pc:sldChg chg="add del">
        <pc:chgData name="暐珩 黃" userId="e06b7fbace005531" providerId="LiveId" clId="{BD0528C3-FDD0-4FA6-855D-4C4A7B4C358B}" dt="2023-12-18T02:01:53.313" v="4214" actId="47"/>
        <pc:sldMkLst>
          <pc:docMk/>
          <pc:sldMk cId="1668037106" sldId="354"/>
        </pc:sldMkLst>
      </pc:sldChg>
      <pc:sldChg chg="add del">
        <pc:chgData name="暐珩 黃" userId="e06b7fbace005531" providerId="LiveId" clId="{BD0528C3-FDD0-4FA6-855D-4C4A7B4C358B}" dt="2023-12-18T02:01:52.438" v="4213" actId="47"/>
        <pc:sldMkLst>
          <pc:docMk/>
          <pc:sldMk cId="3560763347" sldId="355"/>
        </pc:sldMkLst>
      </pc:sldChg>
      <pc:sldChg chg="add del">
        <pc:chgData name="暐珩 黃" userId="e06b7fbace005531" providerId="LiveId" clId="{BD0528C3-FDD0-4FA6-855D-4C4A7B4C358B}" dt="2023-12-18T02:01:51.407" v="4212" actId="47"/>
        <pc:sldMkLst>
          <pc:docMk/>
          <pc:sldMk cId="1576269572" sldId="356"/>
        </pc:sldMkLst>
      </pc:sldChg>
      <pc:sldChg chg="addSp delSp modSp new mod">
        <pc:chgData name="暐珩 黃" userId="e06b7fbace005531" providerId="LiveId" clId="{BD0528C3-FDD0-4FA6-855D-4C4A7B4C358B}" dt="2023-12-18T02:06:15.315" v="4231" actId="1076"/>
        <pc:sldMkLst>
          <pc:docMk/>
          <pc:sldMk cId="1086782293" sldId="357"/>
        </pc:sldMkLst>
        <pc:spChg chg="del">
          <ac:chgData name="暐珩 黃" userId="e06b7fbace005531" providerId="LiveId" clId="{BD0528C3-FDD0-4FA6-855D-4C4A7B4C358B}" dt="2023-12-18T01:56:03.753" v="4168" actId="478"/>
          <ac:spMkLst>
            <pc:docMk/>
            <pc:sldMk cId="1086782293" sldId="357"/>
            <ac:spMk id="2" creationId="{8EAF07C9-C44C-40B9-A4F9-3CA022474E2C}"/>
          </ac:spMkLst>
        </pc:spChg>
        <pc:spChg chg="mod">
          <ac:chgData name="暐珩 黃" userId="e06b7fbace005531" providerId="LiveId" clId="{BD0528C3-FDD0-4FA6-855D-4C4A7B4C358B}" dt="2023-12-18T02:06:15.315" v="4231" actId="1076"/>
          <ac:spMkLst>
            <pc:docMk/>
            <pc:sldMk cId="1086782293" sldId="357"/>
            <ac:spMk id="3" creationId="{CAF1EF9D-C730-4AE3-9C0C-B84ACA6FA18A}"/>
          </ac:spMkLst>
        </pc:spChg>
        <pc:grpChg chg="add mod">
          <ac:chgData name="暐珩 黃" userId="e06b7fbace005531" providerId="LiveId" clId="{BD0528C3-FDD0-4FA6-855D-4C4A7B4C358B}" dt="2023-12-18T02:06:15.315" v="4231" actId="1076"/>
          <ac:grpSpMkLst>
            <pc:docMk/>
            <pc:sldMk cId="1086782293" sldId="357"/>
            <ac:grpSpMk id="7" creationId="{C0064AA0-3BA3-491C-8082-F39358674109}"/>
          </ac:grpSpMkLst>
        </pc:grpChg>
        <pc:picChg chg="add mod">
          <ac:chgData name="暐珩 黃" userId="e06b7fbace005531" providerId="LiveId" clId="{BD0528C3-FDD0-4FA6-855D-4C4A7B4C358B}" dt="2023-12-18T01:57:54.759" v="4188" actId="164"/>
          <ac:picMkLst>
            <pc:docMk/>
            <pc:sldMk cId="1086782293" sldId="357"/>
            <ac:picMk id="4" creationId="{C5300344-EBB2-41F5-8EE9-B827E8BCA0B9}"/>
          </ac:picMkLst>
        </pc:picChg>
        <pc:picChg chg="add mod">
          <ac:chgData name="暐珩 黃" userId="e06b7fbace005531" providerId="LiveId" clId="{BD0528C3-FDD0-4FA6-855D-4C4A7B4C358B}" dt="2023-12-18T01:57:54.759" v="4188" actId="164"/>
          <ac:picMkLst>
            <pc:docMk/>
            <pc:sldMk cId="1086782293" sldId="357"/>
            <ac:picMk id="5" creationId="{7ABE87FD-1DFC-4F09-BE1F-D307F31519AF}"/>
          </ac:picMkLst>
        </pc:picChg>
        <pc:picChg chg="add mod">
          <ac:chgData name="暐珩 黃" userId="e06b7fbace005531" providerId="LiveId" clId="{BD0528C3-FDD0-4FA6-855D-4C4A7B4C358B}" dt="2023-12-18T01:57:54.759" v="4188" actId="164"/>
          <ac:picMkLst>
            <pc:docMk/>
            <pc:sldMk cId="1086782293" sldId="357"/>
            <ac:picMk id="6" creationId="{35EB70E5-D316-4AC9-8055-254169602524}"/>
          </ac:picMkLst>
        </pc:picChg>
        <pc:picChg chg="add del mod">
          <ac:chgData name="暐珩 黃" userId="e06b7fbace005531" providerId="LiveId" clId="{BD0528C3-FDD0-4FA6-855D-4C4A7B4C358B}" dt="2023-12-18T02:06:11.060" v="4230"/>
          <ac:picMkLst>
            <pc:docMk/>
            <pc:sldMk cId="1086782293" sldId="357"/>
            <ac:picMk id="8" creationId="{A0DF3882-6C3E-4FFC-BDCC-ACCEB20E1A28}"/>
          </ac:picMkLst>
        </pc:picChg>
        <pc:picChg chg="add del mod">
          <ac:chgData name="暐珩 黃" userId="e06b7fbace005531" providerId="LiveId" clId="{BD0528C3-FDD0-4FA6-855D-4C4A7B4C358B}" dt="2023-12-18T02:06:11.060" v="4230"/>
          <ac:picMkLst>
            <pc:docMk/>
            <pc:sldMk cId="1086782293" sldId="357"/>
            <ac:picMk id="9" creationId="{750169A1-FE38-44F5-ACC4-2B81874F76D7}"/>
          </ac:picMkLst>
        </pc:picChg>
      </pc:sldChg>
      <pc:sldChg chg="addSp delSp modSp new del mod">
        <pc:chgData name="暐珩 黃" userId="e06b7fbace005531" providerId="LiveId" clId="{BD0528C3-FDD0-4FA6-855D-4C4A7B4C358B}" dt="2023-12-18T02:55:08.463" v="4323" actId="47"/>
        <pc:sldMkLst>
          <pc:docMk/>
          <pc:sldMk cId="1008120342" sldId="358"/>
        </pc:sldMkLst>
        <pc:spChg chg="del">
          <ac:chgData name="暐珩 黃" userId="e06b7fbace005531" providerId="LiveId" clId="{BD0528C3-FDD0-4FA6-855D-4C4A7B4C358B}" dt="2023-12-18T01:58:33.427" v="4198" actId="478"/>
          <ac:spMkLst>
            <pc:docMk/>
            <pc:sldMk cId="1008120342" sldId="358"/>
            <ac:spMk id="2" creationId="{69D6572A-CFD5-41E0-A0C3-0E56B5003D66}"/>
          </ac:spMkLst>
        </pc:spChg>
        <pc:spChg chg="del">
          <ac:chgData name="暐珩 黃" userId="e06b7fbace005531" providerId="LiveId" clId="{BD0528C3-FDD0-4FA6-855D-4C4A7B4C358B}" dt="2023-12-18T01:58:30.990" v="4197" actId="478"/>
          <ac:spMkLst>
            <pc:docMk/>
            <pc:sldMk cId="1008120342" sldId="358"/>
            <ac:spMk id="3" creationId="{F16971A3-3873-4001-9FCA-AFB3909691BA}"/>
          </ac:spMkLst>
        </pc:spChg>
        <pc:picChg chg="add mod">
          <ac:chgData name="暐珩 黃" userId="e06b7fbace005531" providerId="LiveId" clId="{BD0528C3-FDD0-4FA6-855D-4C4A7B4C358B}" dt="2023-12-18T02:06:19.331" v="4232" actId="1076"/>
          <ac:picMkLst>
            <pc:docMk/>
            <pc:sldMk cId="1008120342" sldId="358"/>
            <ac:picMk id="4" creationId="{06487815-DA9B-4801-AA95-26A4D4AB9527}"/>
          </ac:picMkLst>
        </pc:picChg>
        <pc:picChg chg="add mod">
          <ac:chgData name="暐珩 黃" userId="e06b7fbace005531" providerId="LiveId" clId="{BD0528C3-FDD0-4FA6-855D-4C4A7B4C358B}" dt="2023-12-18T02:06:21.627" v="4233" actId="1076"/>
          <ac:picMkLst>
            <pc:docMk/>
            <pc:sldMk cId="1008120342" sldId="358"/>
            <ac:picMk id="5" creationId="{61B2A9B0-FFA9-4253-B3FF-DA674D929BCE}"/>
          </ac:picMkLst>
        </pc:picChg>
      </pc:sldChg>
      <pc:sldChg chg="addSp delSp modSp add mod ord">
        <pc:chgData name="暐珩 黃" userId="e06b7fbace005531" providerId="LiveId" clId="{BD0528C3-FDD0-4FA6-855D-4C4A7B4C358B}" dt="2023-12-18T03:17:22.672" v="4982"/>
        <pc:sldMkLst>
          <pc:docMk/>
          <pc:sldMk cId="1221537166" sldId="358"/>
        </pc:sldMkLst>
        <pc:spChg chg="add mod">
          <ac:chgData name="暐珩 黃" userId="e06b7fbace005531" providerId="LiveId" clId="{BD0528C3-FDD0-4FA6-855D-4C4A7B4C358B}" dt="2023-12-18T02:59:27.190" v="4568" actId="1076"/>
          <ac:spMkLst>
            <pc:docMk/>
            <pc:sldMk cId="1221537166" sldId="358"/>
            <ac:spMk id="6" creationId="{BD5664AF-9DC3-4684-8140-6D5FD17FACCD}"/>
          </ac:spMkLst>
        </pc:spChg>
        <pc:picChg chg="mod">
          <ac:chgData name="暐珩 黃" userId="e06b7fbace005531" providerId="LiveId" clId="{BD0528C3-FDD0-4FA6-855D-4C4A7B4C358B}" dt="2023-12-18T02:56:20.372" v="4334" actId="1076"/>
          <ac:picMkLst>
            <pc:docMk/>
            <pc:sldMk cId="1221537166" sldId="358"/>
            <ac:picMk id="5" creationId="{68A3DAD5-A425-0B00-D22E-1D47B1343C09}"/>
          </ac:picMkLst>
        </pc:picChg>
        <pc:picChg chg="del">
          <ac:chgData name="暐珩 黃" userId="e06b7fbace005531" providerId="LiveId" clId="{BD0528C3-FDD0-4FA6-855D-4C4A7B4C358B}" dt="2023-12-18T02:56:15.935" v="4332" actId="478"/>
          <ac:picMkLst>
            <pc:docMk/>
            <pc:sldMk cId="1221537166" sldId="358"/>
            <ac:picMk id="7" creationId="{BBE01B21-A689-E943-8487-1D725EC18566}"/>
          </ac:picMkLst>
        </pc:picChg>
        <pc:picChg chg="del">
          <ac:chgData name="暐珩 黃" userId="e06b7fbace005531" providerId="LiveId" clId="{BD0528C3-FDD0-4FA6-855D-4C4A7B4C358B}" dt="2023-12-18T02:56:18.513" v="4333" actId="478"/>
          <ac:picMkLst>
            <pc:docMk/>
            <pc:sldMk cId="1221537166" sldId="358"/>
            <ac:picMk id="9" creationId="{D9530413-3E70-E4FE-964D-C51C6C5B997A}"/>
          </ac:picMkLst>
        </pc:picChg>
      </pc:sldChg>
      <pc:sldChg chg="addSp delSp modSp new mod ord">
        <pc:chgData name="暐珩 黃" userId="e06b7fbace005531" providerId="LiveId" clId="{BD0528C3-FDD0-4FA6-855D-4C4A7B4C358B}" dt="2023-12-18T03:37:50.544" v="5629" actId="1076"/>
        <pc:sldMkLst>
          <pc:docMk/>
          <pc:sldMk cId="1486685281" sldId="359"/>
        </pc:sldMkLst>
        <pc:spChg chg="del">
          <ac:chgData name="暐珩 黃" userId="e06b7fbace005531" providerId="LiveId" clId="{BD0528C3-FDD0-4FA6-855D-4C4A7B4C358B}" dt="2023-12-18T03:36:23.490" v="5604" actId="478"/>
          <ac:spMkLst>
            <pc:docMk/>
            <pc:sldMk cId="1486685281" sldId="359"/>
            <ac:spMk id="2" creationId="{75D79EF0-50FC-4E98-B395-6704E834A3CC}"/>
          </ac:spMkLst>
        </pc:spChg>
        <pc:spChg chg="mod">
          <ac:chgData name="暐珩 黃" userId="e06b7fbace005531" providerId="LiveId" clId="{BD0528C3-FDD0-4FA6-855D-4C4A7B4C358B}" dt="2023-12-18T03:37:50.544" v="5629" actId="1076"/>
          <ac:spMkLst>
            <pc:docMk/>
            <pc:sldMk cId="1486685281" sldId="359"/>
            <ac:spMk id="3" creationId="{4A37DCD6-BB1F-46A6-AB0C-09B600B3A174}"/>
          </ac:spMkLst>
        </pc:spChg>
        <pc:picChg chg="add mod">
          <ac:chgData name="暐珩 黃" userId="e06b7fbace005531" providerId="LiveId" clId="{BD0528C3-FDD0-4FA6-855D-4C4A7B4C358B}" dt="2023-12-18T03:37:48.088" v="5628" actId="1076"/>
          <ac:picMkLst>
            <pc:docMk/>
            <pc:sldMk cId="1486685281" sldId="359"/>
            <ac:picMk id="4" creationId="{1342B53A-22CD-47B4-BB68-F26351A8DED5}"/>
          </ac:picMkLst>
        </pc:picChg>
      </pc:sldChg>
      <pc:sldChg chg="addSp delSp modSp new del mod">
        <pc:chgData name="暐珩 黃" userId="e06b7fbace005531" providerId="LiveId" clId="{BD0528C3-FDD0-4FA6-855D-4C4A7B4C358B}" dt="2023-12-18T02:54:54.535" v="4321" actId="47"/>
        <pc:sldMkLst>
          <pc:docMk/>
          <pc:sldMk cId="1620122431" sldId="359"/>
        </pc:sldMkLst>
        <pc:spChg chg="del">
          <ac:chgData name="暐珩 黃" userId="e06b7fbace005531" providerId="LiveId" clId="{BD0528C3-FDD0-4FA6-855D-4C4A7B4C358B}" dt="2023-12-18T02:01:39.668" v="4211" actId="478"/>
          <ac:spMkLst>
            <pc:docMk/>
            <pc:sldMk cId="1620122431" sldId="359"/>
            <ac:spMk id="2" creationId="{032E8139-BC1C-4FE5-8106-D6386446EBB5}"/>
          </ac:spMkLst>
        </pc:spChg>
        <pc:spChg chg="del">
          <ac:chgData name="暐珩 黃" userId="e06b7fbace005531" providerId="LiveId" clId="{BD0528C3-FDD0-4FA6-855D-4C4A7B4C358B}" dt="2023-12-18T02:01:38.121" v="4210" actId="478"/>
          <ac:spMkLst>
            <pc:docMk/>
            <pc:sldMk cId="1620122431" sldId="359"/>
            <ac:spMk id="3" creationId="{6C21CEFB-3AD5-4A6F-91C9-DB1C707D994D}"/>
          </ac:spMkLst>
        </pc:spChg>
        <pc:spChg chg="add del">
          <ac:chgData name="暐珩 黃" userId="e06b7fbace005531" providerId="LiveId" clId="{BD0528C3-FDD0-4FA6-855D-4C4A7B4C358B}" dt="2023-12-18T02:44:23.271" v="4239"/>
          <ac:spMkLst>
            <pc:docMk/>
            <pc:sldMk cId="1620122431" sldId="359"/>
            <ac:spMk id="5" creationId="{B7B22B85-10A7-489A-AA1B-0842B1CED051}"/>
          </ac:spMkLst>
        </pc:spChg>
        <pc:spChg chg="add mod">
          <ac:chgData name="暐珩 黃" userId="e06b7fbace005531" providerId="LiveId" clId="{BD0528C3-FDD0-4FA6-855D-4C4A7B4C358B}" dt="2023-12-18T02:45:10.585" v="4257" actId="1076"/>
          <ac:spMkLst>
            <pc:docMk/>
            <pc:sldMk cId="1620122431" sldId="359"/>
            <ac:spMk id="6" creationId="{6E454C12-38D7-4A74-841B-DDDC51F4B10A}"/>
          </ac:spMkLst>
        </pc:spChg>
        <pc:grpChg chg="add mod">
          <ac:chgData name="暐珩 黃" userId="e06b7fbace005531" providerId="LiveId" clId="{BD0528C3-FDD0-4FA6-855D-4C4A7B4C358B}" dt="2023-12-18T02:49:00.810" v="4286" actId="1076"/>
          <ac:grpSpMkLst>
            <pc:docMk/>
            <pc:sldMk cId="1620122431" sldId="359"/>
            <ac:grpSpMk id="10" creationId="{1B4142C7-472F-4BB9-B8AB-A40FEFDABB49}"/>
          </ac:grpSpMkLst>
        </pc:grpChg>
        <pc:picChg chg="add mod">
          <ac:chgData name="暐珩 黃" userId="e06b7fbace005531" providerId="LiveId" clId="{BD0528C3-FDD0-4FA6-855D-4C4A7B4C358B}" dt="2023-12-18T02:49:06.027" v="4287" actId="1076"/>
          <ac:picMkLst>
            <pc:docMk/>
            <pc:sldMk cId="1620122431" sldId="359"/>
            <ac:picMk id="4" creationId="{069D1436-3E62-4C21-AE2F-27B18CB44E9C}"/>
          </ac:picMkLst>
        </pc:picChg>
        <pc:picChg chg="add mod">
          <ac:chgData name="暐珩 黃" userId="e06b7fbace005531" providerId="LiveId" clId="{BD0528C3-FDD0-4FA6-855D-4C4A7B4C358B}" dt="2023-12-18T02:48:57.623" v="4285" actId="164"/>
          <ac:picMkLst>
            <pc:docMk/>
            <pc:sldMk cId="1620122431" sldId="359"/>
            <ac:picMk id="7" creationId="{FA4CBBDC-A785-4821-8C9F-BF57F693DA2D}"/>
          </ac:picMkLst>
        </pc:picChg>
        <pc:picChg chg="add mod">
          <ac:chgData name="暐珩 黃" userId="e06b7fbace005531" providerId="LiveId" clId="{BD0528C3-FDD0-4FA6-855D-4C4A7B4C358B}" dt="2023-12-18T02:48:57.623" v="4285" actId="164"/>
          <ac:picMkLst>
            <pc:docMk/>
            <pc:sldMk cId="1620122431" sldId="359"/>
            <ac:picMk id="8" creationId="{BAD19473-A3DE-4F24-A04D-062B02218067}"/>
          </ac:picMkLst>
        </pc:picChg>
        <pc:picChg chg="add mod">
          <ac:chgData name="暐珩 黃" userId="e06b7fbace005531" providerId="LiveId" clId="{BD0528C3-FDD0-4FA6-855D-4C4A7B4C358B}" dt="2023-12-18T02:48:57.623" v="4285" actId="164"/>
          <ac:picMkLst>
            <pc:docMk/>
            <pc:sldMk cId="1620122431" sldId="359"/>
            <ac:picMk id="9" creationId="{6E7BFADB-A0ED-4D1D-B7F2-F9206E47AF61}"/>
          </ac:picMkLst>
        </pc:picChg>
      </pc:sldChg>
      <pc:sldChg chg="modSp new del mod">
        <pc:chgData name="暐珩 黃" userId="e06b7fbace005531" providerId="LiveId" clId="{BD0528C3-FDD0-4FA6-855D-4C4A7B4C358B}" dt="2023-12-18T02:45:16.521" v="4259" actId="47"/>
        <pc:sldMkLst>
          <pc:docMk/>
          <pc:sldMk cId="2834288762" sldId="360"/>
        </pc:sldMkLst>
        <pc:spChg chg="mod">
          <ac:chgData name="暐珩 黃" userId="e06b7fbace005531" providerId="LiveId" clId="{BD0528C3-FDD0-4FA6-855D-4C4A7B4C358B}" dt="2023-12-18T02:44:54.918" v="4252" actId="14100"/>
          <ac:spMkLst>
            <pc:docMk/>
            <pc:sldMk cId="2834288762" sldId="360"/>
            <ac:spMk id="3" creationId="{EEF1D40A-5DCC-4733-8D5A-CACFEC624D1E}"/>
          </ac:spMkLst>
        </pc:spChg>
      </pc:sldChg>
      <pc:sldChg chg="new del">
        <pc:chgData name="暐珩 黃" userId="e06b7fbace005531" providerId="LiveId" clId="{BD0528C3-FDD0-4FA6-855D-4C4A7B4C358B}" dt="2023-12-18T03:41:18.664" v="5634" actId="47"/>
        <pc:sldMkLst>
          <pc:docMk/>
          <pc:sldMk cId="4050350072" sldId="360"/>
        </pc:sldMkLst>
      </pc:sldChg>
      <pc:sldChg chg="modSp add mod ord">
        <pc:chgData name="暐珩 黃" userId="e06b7fbace005531" providerId="LiveId" clId="{BD0528C3-FDD0-4FA6-855D-4C4A7B4C358B}" dt="2023-12-18T03:36:40.657" v="5611" actId="27636"/>
        <pc:sldMkLst>
          <pc:docMk/>
          <pc:sldMk cId="3905302750" sldId="361"/>
        </pc:sldMkLst>
        <pc:spChg chg="mod">
          <ac:chgData name="暐珩 黃" userId="e06b7fbace005531" providerId="LiveId" clId="{BD0528C3-FDD0-4FA6-855D-4C4A7B4C358B}" dt="2023-12-18T03:36:40.657" v="5611" actId="27636"/>
          <ac:spMkLst>
            <pc:docMk/>
            <pc:sldMk cId="3905302750" sldId="361"/>
            <ac:spMk id="6" creationId="{BD5664AF-9DC3-4684-8140-6D5FD17FACCD}"/>
          </ac:spMkLst>
        </pc:spChg>
        <pc:picChg chg="mod">
          <ac:chgData name="暐珩 黃" userId="e06b7fbace005531" providerId="LiveId" clId="{BD0528C3-FDD0-4FA6-855D-4C4A7B4C358B}" dt="2023-12-18T03:17:16.048" v="4978" actId="1076"/>
          <ac:picMkLst>
            <pc:docMk/>
            <pc:sldMk cId="3905302750" sldId="361"/>
            <ac:picMk id="5" creationId="{68A3DAD5-A425-0B00-D22E-1D47B1343C09}"/>
          </ac:picMkLst>
        </pc:picChg>
      </pc:sldChg>
      <pc:sldChg chg="addSp delSp modSp add mod">
        <pc:chgData name="暐珩 黃" userId="e06b7fbace005531" providerId="LiveId" clId="{BD0528C3-FDD0-4FA6-855D-4C4A7B4C358B}" dt="2023-12-18T05:20:04.068" v="6272" actId="1076"/>
        <pc:sldMkLst>
          <pc:docMk/>
          <pc:sldMk cId="1070154875" sldId="362"/>
        </pc:sldMkLst>
        <pc:spChg chg="add mod">
          <ac:chgData name="暐珩 黃" userId="e06b7fbace005531" providerId="LiveId" clId="{BD0528C3-FDD0-4FA6-855D-4C4A7B4C358B}" dt="2023-12-18T05:19:52.525" v="6271" actId="27636"/>
          <ac:spMkLst>
            <pc:docMk/>
            <pc:sldMk cId="1070154875" sldId="362"/>
            <ac:spMk id="6" creationId="{1F8B8EC6-25FC-4BFB-AAF5-9FD6E792702F}"/>
          </ac:spMkLst>
        </pc:spChg>
        <pc:picChg chg="del">
          <ac:chgData name="暐珩 黃" userId="e06b7fbace005531" providerId="LiveId" clId="{BD0528C3-FDD0-4FA6-855D-4C4A7B4C358B}" dt="2023-12-18T03:37:28.500" v="5626" actId="478"/>
          <ac:picMkLst>
            <pc:docMk/>
            <pc:sldMk cId="1070154875" sldId="362"/>
            <ac:picMk id="5" creationId="{68A3DAD5-A425-0B00-D22E-1D47B1343C09}"/>
          </ac:picMkLst>
        </pc:picChg>
        <pc:picChg chg="del">
          <ac:chgData name="暐珩 黃" userId="e06b7fbace005531" providerId="LiveId" clId="{BD0528C3-FDD0-4FA6-855D-4C4A7B4C358B}" dt="2023-12-18T03:37:28.125" v="5625" actId="478"/>
          <ac:picMkLst>
            <pc:docMk/>
            <pc:sldMk cId="1070154875" sldId="362"/>
            <ac:picMk id="7" creationId="{BBE01B21-A689-E943-8487-1D725EC18566}"/>
          </ac:picMkLst>
        </pc:picChg>
        <pc:picChg chg="mod">
          <ac:chgData name="暐珩 黃" userId="e06b7fbace005531" providerId="LiveId" clId="{BD0528C3-FDD0-4FA6-855D-4C4A7B4C358B}" dt="2023-12-18T05:20:04.068" v="6272" actId="1076"/>
          <ac:picMkLst>
            <pc:docMk/>
            <pc:sldMk cId="1070154875" sldId="362"/>
            <ac:picMk id="9" creationId="{D9530413-3E70-E4FE-964D-C51C6C5B997A}"/>
          </ac:picMkLst>
        </pc:picChg>
      </pc:sldChg>
      <pc:sldChg chg="modSp new del mod">
        <pc:chgData name="暐珩 黃" userId="e06b7fbace005531" providerId="LiveId" clId="{BD0528C3-FDD0-4FA6-855D-4C4A7B4C358B}" dt="2023-12-18T05:32:21.979" v="6747" actId="47"/>
        <pc:sldMkLst>
          <pc:docMk/>
          <pc:sldMk cId="2080267308" sldId="363"/>
        </pc:sldMkLst>
        <pc:spChg chg="mod">
          <ac:chgData name="暐珩 黃" userId="e06b7fbace005531" providerId="LiveId" clId="{BD0528C3-FDD0-4FA6-855D-4C4A7B4C358B}" dt="2023-12-18T05:31:57.047" v="6741" actId="20577"/>
          <ac:spMkLst>
            <pc:docMk/>
            <pc:sldMk cId="2080267308" sldId="363"/>
            <ac:spMk id="3" creationId="{F1BFDD94-86EC-4BC7-BBEE-969A6A1C94A1}"/>
          </ac:spMkLst>
        </pc:spChg>
      </pc:sldChg>
      <pc:sldChg chg="delSp modSp new del mod">
        <pc:chgData name="暐珩 黃" userId="e06b7fbace005531" providerId="LiveId" clId="{BD0528C3-FDD0-4FA6-855D-4C4A7B4C358B}" dt="2023-12-18T03:52:23.989" v="6143" actId="47"/>
        <pc:sldMkLst>
          <pc:docMk/>
          <pc:sldMk cId="2844769906" sldId="363"/>
        </pc:sldMkLst>
        <pc:spChg chg="del">
          <ac:chgData name="暐珩 黃" userId="e06b7fbace005531" providerId="LiveId" clId="{BD0528C3-FDD0-4FA6-855D-4C4A7B4C358B}" dt="2023-12-18T03:52:13.302" v="6139" actId="478"/>
          <ac:spMkLst>
            <pc:docMk/>
            <pc:sldMk cId="2844769906" sldId="363"/>
            <ac:spMk id="2" creationId="{04A35D53-AC0D-41E3-A58A-F31767357275}"/>
          </ac:spMkLst>
        </pc:spChg>
        <pc:spChg chg="mod">
          <ac:chgData name="暐珩 黃" userId="e06b7fbace005531" providerId="LiveId" clId="{BD0528C3-FDD0-4FA6-855D-4C4A7B4C358B}" dt="2023-12-18T03:52:11.724" v="6138" actId="14100"/>
          <ac:spMkLst>
            <pc:docMk/>
            <pc:sldMk cId="2844769906" sldId="363"/>
            <ac:spMk id="3" creationId="{62AD33FB-FCF4-4924-9273-3BDBAA314F8C}"/>
          </ac:spMkLst>
        </pc:spChg>
      </pc:sldChg>
      <pc:sldChg chg="modSp new mod">
        <pc:chgData name="暐珩 黃" userId="e06b7fbace005531" providerId="LiveId" clId="{BD0528C3-FDD0-4FA6-855D-4C4A7B4C358B}" dt="2023-12-18T05:41:26.189" v="7354" actId="1076"/>
        <pc:sldMkLst>
          <pc:docMk/>
          <pc:sldMk cId="3659143748" sldId="363"/>
        </pc:sldMkLst>
        <pc:spChg chg="mod">
          <ac:chgData name="暐珩 黃" userId="e06b7fbace005531" providerId="LiveId" clId="{BD0528C3-FDD0-4FA6-855D-4C4A7B4C358B}" dt="2023-12-18T05:36:30.264" v="6762"/>
          <ac:spMkLst>
            <pc:docMk/>
            <pc:sldMk cId="3659143748" sldId="363"/>
            <ac:spMk id="2" creationId="{30BCEDCF-18AC-4702-AA0C-6C626ABF7A92}"/>
          </ac:spMkLst>
        </pc:spChg>
        <pc:spChg chg="mod">
          <ac:chgData name="暐珩 黃" userId="e06b7fbace005531" providerId="LiveId" clId="{BD0528C3-FDD0-4FA6-855D-4C4A7B4C358B}" dt="2023-12-18T05:41:26.189" v="7354" actId="1076"/>
          <ac:spMkLst>
            <pc:docMk/>
            <pc:sldMk cId="3659143748" sldId="363"/>
            <ac:spMk id="3" creationId="{4E503649-17B8-40C2-9612-ABFACF65075E}"/>
          </ac:spMkLst>
        </pc:spChg>
      </pc:sldChg>
      <pc:sldChg chg="addSp delSp modSp new mod">
        <pc:chgData name="暐珩 黃" userId="e06b7fbace005531" providerId="LiveId" clId="{BD0528C3-FDD0-4FA6-855D-4C4A7B4C358B}" dt="2023-12-18T08:17:53.984" v="7683" actId="1076"/>
        <pc:sldMkLst>
          <pc:docMk/>
          <pc:sldMk cId="3375646411" sldId="364"/>
        </pc:sldMkLst>
        <pc:spChg chg="del">
          <ac:chgData name="暐珩 黃" userId="e06b7fbace005531" providerId="LiveId" clId="{BD0528C3-FDD0-4FA6-855D-4C4A7B4C358B}" dt="2023-12-18T05:43:42.419" v="7356" actId="478"/>
          <ac:spMkLst>
            <pc:docMk/>
            <pc:sldMk cId="3375646411" sldId="364"/>
            <ac:spMk id="2" creationId="{1B407F8E-FC76-4EF0-8684-6CE0B5F6C51A}"/>
          </ac:spMkLst>
        </pc:spChg>
        <pc:spChg chg="del">
          <ac:chgData name="暐珩 黃" userId="e06b7fbace005531" providerId="LiveId" clId="{BD0528C3-FDD0-4FA6-855D-4C4A7B4C358B}" dt="2023-12-18T05:43:44.809" v="7357" actId="478"/>
          <ac:spMkLst>
            <pc:docMk/>
            <pc:sldMk cId="3375646411" sldId="364"/>
            <ac:spMk id="3" creationId="{13DB1930-D9E1-478D-ADB2-BFED8A515BB8}"/>
          </ac:spMkLst>
        </pc:spChg>
        <pc:spChg chg="add mod">
          <ac:chgData name="暐珩 黃" userId="e06b7fbace005531" providerId="LiveId" clId="{BD0528C3-FDD0-4FA6-855D-4C4A7B4C358B}" dt="2023-12-18T08:17:53.984" v="7683" actId="1076"/>
          <ac:spMkLst>
            <pc:docMk/>
            <pc:sldMk cId="3375646411" sldId="364"/>
            <ac:spMk id="5" creationId="{9F01CA27-A08F-4A7B-BB61-5FA9BB42F474}"/>
          </ac:spMkLst>
        </pc:spChg>
        <pc:picChg chg="add mod">
          <ac:chgData name="暐珩 黃" userId="e06b7fbace005531" providerId="LiveId" clId="{BD0528C3-FDD0-4FA6-855D-4C4A7B4C358B}" dt="2023-12-18T08:17:48.063" v="7680" actId="1076"/>
          <ac:picMkLst>
            <pc:docMk/>
            <pc:sldMk cId="3375646411" sldId="364"/>
            <ac:picMk id="4" creationId="{F06B425F-A88C-4033-837F-BF51BEC63198}"/>
          </ac:picMkLst>
        </pc:picChg>
      </pc:sldChg>
      <pc:sldChg chg="addSp delSp modSp new mod">
        <pc:chgData name="暐珩 黃" userId="e06b7fbace005531" providerId="LiveId" clId="{BD0528C3-FDD0-4FA6-855D-4C4A7B4C358B}" dt="2023-12-18T08:17:00.960" v="7663" actId="1076"/>
        <pc:sldMkLst>
          <pc:docMk/>
          <pc:sldMk cId="508503141" sldId="365"/>
        </pc:sldMkLst>
        <pc:spChg chg="del">
          <ac:chgData name="暐珩 黃" userId="e06b7fbace005531" providerId="LiveId" clId="{BD0528C3-FDD0-4FA6-855D-4C4A7B4C358B}" dt="2023-12-18T05:46:18.375" v="7369" actId="478"/>
          <ac:spMkLst>
            <pc:docMk/>
            <pc:sldMk cId="508503141" sldId="365"/>
            <ac:spMk id="2" creationId="{1B46E33A-2FCC-4DF6-816A-4630D3A7531D}"/>
          </ac:spMkLst>
        </pc:spChg>
        <pc:spChg chg="del">
          <ac:chgData name="暐珩 黃" userId="e06b7fbace005531" providerId="LiveId" clId="{BD0528C3-FDD0-4FA6-855D-4C4A7B4C358B}" dt="2023-12-18T05:46:19" v="7370" actId="478"/>
          <ac:spMkLst>
            <pc:docMk/>
            <pc:sldMk cId="508503141" sldId="365"/>
            <ac:spMk id="3" creationId="{30E6E737-4A0C-4B8B-92A6-4A7C4E1640E6}"/>
          </ac:spMkLst>
        </pc:spChg>
        <pc:spChg chg="add mod">
          <ac:chgData name="暐珩 黃" userId="e06b7fbace005531" providerId="LiveId" clId="{BD0528C3-FDD0-4FA6-855D-4C4A7B4C358B}" dt="2023-12-18T08:17:00.960" v="7663" actId="1076"/>
          <ac:spMkLst>
            <pc:docMk/>
            <pc:sldMk cId="508503141" sldId="365"/>
            <ac:spMk id="13" creationId="{FD5D2DF9-2DCD-4D82-8BFE-0CCA2566151D}"/>
          </ac:spMkLst>
        </pc:spChg>
        <pc:grpChg chg="add del mod">
          <ac:chgData name="暐珩 黃" userId="e06b7fbace005531" providerId="LiveId" clId="{BD0528C3-FDD0-4FA6-855D-4C4A7B4C358B}" dt="2023-12-18T07:42:33.187" v="7408" actId="478"/>
          <ac:grpSpMkLst>
            <pc:docMk/>
            <pc:sldMk cId="508503141" sldId="365"/>
            <ac:grpSpMk id="11" creationId="{7CECB2FB-8053-4B44-BF72-399DDF426B17}"/>
          </ac:grpSpMkLst>
        </pc:grpChg>
        <pc:picChg chg="add mod">
          <ac:chgData name="暐珩 黃" userId="e06b7fbace005531" providerId="LiveId" clId="{BD0528C3-FDD0-4FA6-855D-4C4A7B4C358B}" dt="2023-12-18T08:13:03.826" v="7650" actId="1076"/>
          <ac:picMkLst>
            <pc:docMk/>
            <pc:sldMk cId="508503141" sldId="365"/>
            <ac:picMk id="4" creationId="{5A85C925-2546-4D39-B98B-F466461D813E}"/>
          </ac:picMkLst>
        </pc:picChg>
        <pc:picChg chg="add del mod">
          <ac:chgData name="暐珩 黃" userId="e06b7fbace005531" providerId="LiveId" clId="{BD0528C3-FDD0-4FA6-855D-4C4A7B4C358B}" dt="2023-12-18T07:42:34.546" v="7411" actId="478"/>
          <ac:picMkLst>
            <pc:docMk/>
            <pc:sldMk cId="508503141" sldId="365"/>
            <ac:picMk id="5" creationId="{6737E258-7669-4470-A2AE-5B6D0DE07DEB}"/>
          </ac:picMkLst>
        </pc:picChg>
        <pc:picChg chg="add del mod">
          <ac:chgData name="暐珩 黃" userId="e06b7fbace005531" providerId="LiveId" clId="{BD0528C3-FDD0-4FA6-855D-4C4A7B4C358B}" dt="2023-12-18T07:42:34.140" v="7410" actId="478"/>
          <ac:picMkLst>
            <pc:docMk/>
            <pc:sldMk cId="508503141" sldId="365"/>
            <ac:picMk id="6" creationId="{5459FC38-7F3A-4E7B-82F5-B36958E3A566}"/>
          </ac:picMkLst>
        </pc:picChg>
        <pc:picChg chg="add del mod">
          <ac:chgData name="暐珩 黃" userId="e06b7fbace005531" providerId="LiveId" clId="{BD0528C3-FDD0-4FA6-855D-4C4A7B4C358B}" dt="2023-12-18T07:42:33.656" v="7409" actId="478"/>
          <ac:picMkLst>
            <pc:docMk/>
            <pc:sldMk cId="508503141" sldId="365"/>
            <ac:picMk id="7" creationId="{C4A5DBA8-0DB8-4F6D-B5E6-CB078B87C13E}"/>
          </ac:picMkLst>
        </pc:picChg>
        <pc:picChg chg="add mod">
          <ac:chgData name="暐珩 黃" userId="e06b7fbace005531" providerId="LiveId" clId="{BD0528C3-FDD0-4FA6-855D-4C4A7B4C358B}" dt="2023-12-18T05:48:17.539" v="7394" actId="164"/>
          <ac:picMkLst>
            <pc:docMk/>
            <pc:sldMk cId="508503141" sldId="365"/>
            <ac:picMk id="8" creationId="{F442E689-F7E1-4CBF-8FB9-18576254F59D}"/>
          </ac:picMkLst>
        </pc:picChg>
        <pc:picChg chg="add mod">
          <ac:chgData name="暐珩 黃" userId="e06b7fbace005531" providerId="LiveId" clId="{BD0528C3-FDD0-4FA6-855D-4C4A7B4C358B}" dt="2023-12-18T05:48:17.539" v="7394" actId="164"/>
          <ac:picMkLst>
            <pc:docMk/>
            <pc:sldMk cId="508503141" sldId="365"/>
            <ac:picMk id="9" creationId="{DEF82320-8731-4E0F-A4F4-F574D6DD20CE}"/>
          </ac:picMkLst>
        </pc:picChg>
        <pc:picChg chg="add mod">
          <ac:chgData name="暐珩 黃" userId="e06b7fbace005531" providerId="LiveId" clId="{BD0528C3-FDD0-4FA6-855D-4C4A7B4C358B}" dt="2023-12-18T05:48:17.539" v="7394" actId="164"/>
          <ac:picMkLst>
            <pc:docMk/>
            <pc:sldMk cId="508503141" sldId="365"/>
            <ac:picMk id="10" creationId="{F96F45BC-9A5D-4D8C-867D-B154907A8E5E}"/>
          </ac:picMkLst>
        </pc:picChg>
        <pc:picChg chg="add del mod">
          <ac:chgData name="暐珩 黃" userId="e06b7fbace005531" providerId="LiveId" clId="{BD0528C3-FDD0-4FA6-855D-4C4A7B4C358B}" dt="2023-12-18T07:42:32.719" v="7407" actId="478"/>
          <ac:picMkLst>
            <pc:docMk/>
            <pc:sldMk cId="508503141" sldId="365"/>
            <ac:picMk id="12" creationId="{79AC42F7-0A0C-4E76-AF43-4704D68D95B5}"/>
          </ac:picMkLst>
        </pc:picChg>
        <pc:picChg chg="add mod ord">
          <ac:chgData name="暐珩 黃" userId="e06b7fbace005531" providerId="LiveId" clId="{BD0528C3-FDD0-4FA6-855D-4C4A7B4C358B}" dt="2023-12-18T08:13:30.829" v="7657" actId="1076"/>
          <ac:picMkLst>
            <pc:docMk/>
            <pc:sldMk cId="508503141" sldId="365"/>
            <ac:picMk id="14" creationId="{69326CDD-D01E-44A3-A94B-FE6D7E888055}"/>
          </ac:picMkLst>
        </pc:picChg>
      </pc:sldChg>
      <pc:sldChg chg="modSp new mod">
        <pc:chgData name="暐珩 黃" userId="e06b7fbace005531" providerId="LiveId" clId="{BD0528C3-FDD0-4FA6-855D-4C4A7B4C358B}" dt="2023-12-18T08:33:50.936" v="7796" actId="20577"/>
        <pc:sldMkLst>
          <pc:docMk/>
          <pc:sldMk cId="2556243941" sldId="366"/>
        </pc:sldMkLst>
        <pc:spChg chg="mod">
          <ac:chgData name="暐珩 黃" userId="e06b7fbace005531" providerId="LiveId" clId="{BD0528C3-FDD0-4FA6-855D-4C4A7B4C358B}" dt="2023-12-18T08:17:22.127" v="7677" actId="20577"/>
          <ac:spMkLst>
            <pc:docMk/>
            <pc:sldMk cId="2556243941" sldId="366"/>
            <ac:spMk id="2" creationId="{140AAF8B-80A1-4694-A141-89E20FA4F782}"/>
          </ac:spMkLst>
        </pc:spChg>
        <pc:spChg chg="mod">
          <ac:chgData name="暐珩 黃" userId="e06b7fbace005531" providerId="LiveId" clId="{BD0528C3-FDD0-4FA6-855D-4C4A7B4C358B}" dt="2023-12-18T08:33:50.936" v="7796" actId="20577"/>
          <ac:spMkLst>
            <pc:docMk/>
            <pc:sldMk cId="2556243941" sldId="366"/>
            <ac:spMk id="3" creationId="{EE329365-1E90-4F0D-9FB4-7F48946FE88D}"/>
          </ac:spMkLst>
        </pc:spChg>
      </pc:sldChg>
      <pc:sldChg chg="modSp new del mod">
        <pc:chgData name="暐珩 黃" userId="e06b7fbace005531" providerId="LiveId" clId="{BD0528C3-FDD0-4FA6-855D-4C4A7B4C358B}" dt="2023-12-18T07:50:02.756" v="7630" actId="47"/>
        <pc:sldMkLst>
          <pc:docMk/>
          <pc:sldMk cId="3816432094" sldId="366"/>
        </pc:sldMkLst>
        <pc:spChg chg="mod">
          <ac:chgData name="暐珩 黃" userId="e06b7fbace005531" providerId="LiveId" clId="{BD0528C3-FDD0-4FA6-855D-4C4A7B4C358B}" dt="2023-12-18T07:49:25.250" v="7619" actId="1076"/>
          <ac:spMkLst>
            <pc:docMk/>
            <pc:sldMk cId="3816432094" sldId="366"/>
            <ac:spMk id="3" creationId="{3951AA16-107B-4A0C-BD59-961BA1D62F73}"/>
          </ac:spMkLst>
        </pc:spChg>
      </pc:sldChg>
      <pc:sldChg chg="addSp delSp modSp new mod">
        <pc:chgData name="暐珩 黃" userId="e06b7fbace005531" providerId="LiveId" clId="{BD0528C3-FDD0-4FA6-855D-4C4A7B4C358B}" dt="2023-12-18T09:07:33.949" v="8126" actId="14100"/>
        <pc:sldMkLst>
          <pc:docMk/>
          <pc:sldMk cId="1544104379" sldId="367"/>
        </pc:sldMkLst>
        <pc:spChg chg="del">
          <ac:chgData name="暐珩 黃" userId="e06b7fbace005531" providerId="LiveId" clId="{BD0528C3-FDD0-4FA6-855D-4C4A7B4C358B}" dt="2023-12-18T08:44:56.033" v="7798" actId="478"/>
          <ac:spMkLst>
            <pc:docMk/>
            <pc:sldMk cId="1544104379" sldId="367"/>
            <ac:spMk id="2" creationId="{27CAF0B3-BA15-4D1B-9B74-792C7984453A}"/>
          </ac:spMkLst>
        </pc:spChg>
        <pc:spChg chg="mod">
          <ac:chgData name="暐珩 黃" userId="e06b7fbace005531" providerId="LiveId" clId="{BD0528C3-FDD0-4FA6-855D-4C4A7B4C358B}" dt="2023-12-18T09:07:30.997" v="8125" actId="1076"/>
          <ac:spMkLst>
            <pc:docMk/>
            <pc:sldMk cId="1544104379" sldId="367"/>
            <ac:spMk id="3" creationId="{AAC19454-3DA6-455C-BCB6-5AEA66C16C03}"/>
          </ac:spMkLst>
        </pc:spChg>
        <pc:picChg chg="add mod">
          <ac:chgData name="暐珩 黃" userId="e06b7fbace005531" providerId="LiveId" clId="{BD0528C3-FDD0-4FA6-855D-4C4A7B4C358B}" dt="2023-12-18T09:07:33.949" v="8126" actId="14100"/>
          <ac:picMkLst>
            <pc:docMk/>
            <pc:sldMk cId="1544104379" sldId="367"/>
            <ac:picMk id="4" creationId="{C46D3C61-FFE0-45FB-ACCD-D7F7139B5286}"/>
          </ac:picMkLst>
        </pc:picChg>
      </pc:sldChg>
      <pc:sldChg chg="modSp new del">
        <pc:chgData name="暐珩 黃" userId="e06b7fbace005531" providerId="LiveId" clId="{BD0528C3-FDD0-4FA6-855D-4C4A7B4C358B}" dt="2023-12-18T08:24:22.575" v="7684" actId="47"/>
        <pc:sldMkLst>
          <pc:docMk/>
          <pc:sldMk cId="2669723099" sldId="367"/>
        </pc:sldMkLst>
        <pc:spChg chg="mod">
          <ac:chgData name="暐珩 黃" userId="e06b7fbace005531" providerId="LiveId" clId="{BD0528C3-FDD0-4FA6-855D-4C4A7B4C358B}" dt="2023-12-18T08:17:42.872" v="7679"/>
          <ac:spMkLst>
            <pc:docMk/>
            <pc:sldMk cId="2669723099" sldId="367"/>
            <ac:spMk id="2" creationId="{870AA62D-21A5-4EBF-A557-CCCDA65BECB5}"/>
          </ac:spMkLst>
        </pc:spChg>
      </pc:sldChg>
      <pc:sldChg chg="modSp new mod">
        <pc:chgData name="暐珩 黃" userId="e06b7fbace005531" providerId="LiveId" clId="{BD0528C3-FDD0-4FA6-855D-4C4A7B4C358B}" dt="2023-12-18T09:08:11.683" v="8193" actId="20577"/>
        <pc:sldMkLst>
          <pc:docMk/>
          <pc:sldMk cId="636109208" sldId="368"/>
        </pc:sldMkLst>
        <pc:spChg chg="mod">
          <ac:chgData name="暐珩 黃" userId="e06b7fbace005531" providerId="LiveId" clId="{BD0528C3-FDD0-4FA6-855D-4C4A7B4C358B}" dt="2023-12-18T09:08:11.683" v="8193" actId="20577"/>
          <ac:spMkLst>
            <pc:docMk/>
            <pc:sldMk cId="636109208" sldId="368"/>
            <ac:spMk id="3" creationId="{B87453B8-0B89-4B1E-A449-CD8B35D910B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940D3F-B3F3-4BB7-8BC6-B5E519F20A08}" type="datetimeFigureOut">
              <a:rPr lang="zh-TW" altLang="en-US" smtClean="0"/>
              <a:t>2023/12/19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77015-4ABF-4975-B171-F43E07458A28}" type="slidenum">
              <a:rPr lang="zh-TW" altLang="en-US" smtClean="0"/>
              <a:t>‹#›</a:t>
            </a:fld>
            <a:endParaRPr lang="zh-TW" altLang="en-US"/>
          </a:p>
        </p:txBody>
      </p:sp>
    </p:spTree>
    <p:extLst>
      <p:ext uri="{BB962C8B-B14F-4D97-AF65-F5344CB8AC3E}">
        <p14:creationId xmlns:p14="http://schemas.microsoft.com/office/powerpoint/2010/main" val="3869025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This way we move in the direction that the training example suggests, but do so slightly cautiously, keeping some of the previous value which was arrived at through potentially many previous training iterations.</a:t>
            </a:r>
            <a:endParaRPr lang="zh-TW" altLang="en-US" dirty="0"/>
          </a:p>
        </p:txBody>
      </p:sp>
      <p:sp>
        <p:nvSpPr>
          <p:cNvPr id="4" name="投影片編號版面配置區 3"/>
          <p:cNvSpPr>
            <a:spLocks noGrp="1"/>
          </p:cNvSpPr>
          <p:nvPr>
            <p:ph type="sldNum" sz="quarter" idx="5"/>
          </p:nvPr>
        </p:nvSpPr>
        <p:spPr/>
        <p:txBody>
          <a:bodyPr/>
          <a:lstStyle/>
          <a:p>
            <a:fld id="{8C877015-4ABF-4975-B171-F43E07458A28}" type="slidenum">
              <a:rPr lang="zh-TW" altLang="en-US" smtClean="0"/>
              <a:t>30</a:t>
            </a:fld>
            <a:endParaRPr lang="zh-TW" altLang="en-US"/>
          </a:p>
        </p:txBody>
      </p:sp>
    </p:spTree>
    <p:extLst>
      <p:ext uri="{BB962C8B-B14F-4D97-AF65-F5344CB8AC3E}">
        <p14:creationId xmlns:p14="http://schemas.microsoft.com/office/powerpoint/2010/main" val="1969513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B96EF9-AD0D-4671-97D7-D56599F8C4A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16343413-9107-440C-9D7D-9DE445A463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62F9138-FF3A-4631-9272-FA20C1755445}"/>
              </a:ext>
            </a:extLst>
          </p:cNvPr>
          <p:cNvSpPr>
            <a:spLocks noGrp="1"/>
          </p:cNvSpPr>
          <p:nvPr>
            <p:ph type="dt" sz="half" idx="10"/>
          </p:nvPr>
        </p:nvSpPr>
        <p:spPr/>
        <p:txBody>
          <a:bodyPr/>
          <a:lstStyle/>
          <a:p>
            <a:fld id="{3A064763-5C8F-4B65-963E-E0C61DCBACB2}" type="datetimeFigureOut">
              <a:rPr lang="zh-TW" altLang="en-US" smtClean="0"/>
              <a:t>2023/12/19</a:t>
            </a:fld>
            <a:endParaRPr lang="zh-TW" altLang="en-US"/>
          </a:p>
        </p:txBody>
      </p:sp>
      <p:sp>
        <p:nvSpPr>
          <p:cNvPr id="5" name="頁尾版面配置區 4">
            <a:extLst>
              <a:ext uri="{FF2B5EF4-FFF2-40B4-BE49-F238E27FC236}">
                <a16:creationId xmlns:a16="http://schemas.microsoft.com/office/drawing/2014/main" id="{C605DC3A-70DF-4C74-BE83-960FDEF1FBB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3557F30-C5F3-4FF5-AD85-FBEAC0CD9959}"/>
              </a:ext>
            </a:extLst>
          </p:cNvPr>
          <p:cNvSpPr>
            <a:spLocks noGrp="1"/>
          </p:cNvSpPr>
          <p:nvPr>
            <p:ph type="sldNum" sz="quarter" idx="12"/>
          </p:nvPr>
        </p:nvSpPr>
        <p:spPr/>
        <p:txBody>
          <a:bodyPr/>
          <a:lstStyle/>
          <a:p>
            <a:fld id="{3A318960-05E4-49F0-BA80-EFCFD5EB31D9}" type="slidenum">
              <a:rPr lang="zh-TW" altLang="en-US" smtClean="0"/>
              <a:t>‹#›</a:t>
            </a:fld>
            <a:endParaRPr lang="zh-TW" altLang="en-US"/>
          </a:p>
        </p:txBody>
      </p:sp>
    </p:spTree>
    <p:extLst>
      <p:ext uri="{BB962C8B-B14F-4D97-AF65-F5344CB8AC3E}">
        <p14:creationId xmlns:p14="http://schemas.microsoft.com/office/powerpoint/2010/main" val="1237746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AB3E93-0C80-46A4-B258-76F6F05A6FE7}"/>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B739463-F2E9-4386-9F78-8AED3E883B84}"/>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D0FA61F-4C56-4165-9353-D011AE9F4A8A}"/>
              </a:ext>
            </a:extLst>
          </p:cNvPr>
          <p:cNvSpPr>
            <a:spLocks noGrp="1"/>
          </p:cNvSpPr>
          <p:nvPr>
            <p:ph type="dt" sz="half" idx="10"/>
          </p:nvPr>
        </p:nvSpPr>
        <p:spPr/>
        <p:txBody>
          <a:bodyPr/>
          <a:lstStyle/>
          <a:p>
            <a:fld id="{3A064763-5C8F-4B65-963E-E0C61DCBACB2}" type="datetimeFigureOut">
              <a:rPr lang="zh-TW" altLang="en-US" smtClean="0"/>
              <a:t>2023/12/19</a:t>
            </a:fld>
            <a:endParaRPr lang="zh-TW" altLang="en-US"/>
          </a:p>
        </p:txBody>
      </p:sp>
      <p:sp>
        <p:nvSpPr>
          <p:cNvPr id="5" name="頁尾版面配置區 4">
            <a:extLst>
              <a:ext uri="{FF2B5EF4-FFF2-40B4-BE49-F238E27FC236}">
                <a16:creationId xmlns:a16="http://schemas.microsoft.com/office/drawing/2014/main" id="{B08354B9-3886-40B8-81B2-B53A595C159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7B88DD8-F6B4-4D86-BCBE-5450D754833C}"/>
              </a:ext>
            </a:extLst>
          </p:cNvPr>
          <p:cNvSpPr>
            <a:spLocks noGrp="1"/>
          </p:cNvSpPr>
          <p:nvPr>
            <p:ph type="sldNum" sz="quarter" idx="12"/>
          </p:nvPr>
        </p:nvSpPr>
        <p:spPr/>
        <p:txBody>
          <a:bodyPr/>
          <a:lstStyle/>
          <a:p>
            <a:fld id="{3A318960-05E4-49F0-BA80-EFCFD5EB31D9}" type="slidenum">
              <a:rPr lang="zh-TW" altLang="en-US" smtClean="0"/>
              <a:t>‹#›</a:t>
            </a:fld>
            <a:endParaRPr lang="zh-TW" altLang="en-US"/>
          </a:p>
        </p:txBody>
      </p:sp>
    </p:spTree>
    <p:extLst>
      <p:ext uri="{BB962C8B-B14F-4D97-AF65-F5344CB8AC3E}">
        <p14:creationId xmlns:p14="http://schemas.microsoft.com/office/powerpoint/2010/main" val="1579363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0721F9E-E77A-4C1C-B291-630E2E1D6E2B}"/>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EFAE7F93-8CB9-4FCA-908F-2C48B5C023C2}"/>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E5A6E9D-6D7A-41BF-B4CB-EAF9DA41D915}"/>
              </a:ext>
            </a:extLst>
          </p:cNvPr>
          <p:cNvSpPr>
            <a:spLocks noGrp="1"/>
          </p:cNvSpPr>
          <p:nvPr>
            <p:ph type="dt" sz="half" idx="10"/>
          </p:nvPr>
        </p:nvSpPr>
        <p:spPr/>
        <p:txBody>
          <a:bodyPr/>
          <a:lstStyle/>
          <a:p>
            <a:fld id="{3A064763-5C8F-4B65-963E-E0C61DCBACB2}" type="datetimeFigureOut">
              <a:rPr lang="zh-TW" altLang="en-US" smtClean="0"/>
              <a:t>2023/12/19</a:t>
            </a:fld>
            <a:endParaRPr lang="zh-TW" altLang="en-US"/>
          </a:p>
        </p:txBody>
      </p:sp>
      <p:sp>
        <p:nvSpPr>
          <p:cNvPr id="5" name="頁尾版面配置區 4">
            <a:extLst>
              <a:ext uri="{FF2B5EF4-FFF2-40B4-BE49-F238E27FC236}">
                <a16:creationId xmlns:a16="http://schemas.microsoft.com/office/drawing/2014/main" id="{F5E3EC0A-99C0-441E-9CC4-65075596B87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D2FB4DF-FF1B-4548-B0E9-DE58636E362F}"/>
              </a:ext>
            </a:extLst>
          </p:cNvPr>
          <p:cNvSpPr>
            <a:spLocks noGrp="1"/>
          </p:cNvSpPr>
          <p:nvPr>
            <p:ph type="sldNum" sz="quarter" idx="12"/>
          </p:nvPr>
        </p:nvSpPr>
        <p:spPr/>
        <p:txBody>
          <a:bodyPr/>
          <a:lstStyle/>
          <a:p>
            <a:fld id="{3A318960-05E4-49F0-BA80-EFCFD5EB31D9}" type="slidenum">
              <a:rPr lang="zh-TW" altLang="en-US" smtClean="0"/>
              <a:t>‹#›</a:t>
            </a:fld>
            <a:endParaRPr lang="zh-TW" altLang="en-US"/>
          </a:p>
        </p:txBody>
      </p:sp>
    </p:spTree>
    <p:extLst>
      <p:ext uri="{BB962C8B-B14F-4D97-AF65-F5344CB8AC3E}">
        <p14:creationId xmlns:p14="http://schemas.microsoft.com/office/powerpoint/2010/main" val="2252587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3871DF-F258-497A-8121-E9355F38BA8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1C755A9-62D4-4DD6-97D5-800AA28DFA8E}"/>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A22B186-107E-4024-9E30-8CC0B5E8265F}"/>
              </a:ext>
            </a:extLst>
          </p:cNvPr>
          <p:cNvSpPr>
            <a:spLocks noGrp="1"/>
          </p:cNvSpPr>
          <p:nvPr>
            <p:ph type="dt" sz="half" idx="10"/>
          </p:nvPr>
        </p:nvSpPr>
        <p:spPr/>
        <p:txBody>
          <a:bodyPr/>
          <a:lstStyle/>
          <a:p>
            <a:fld id="{3A064763-5C8F-4B65-963E-E0C61DCBACB2}" type="datetimeFigureOut">
              <a:rPr lang="zh-TW" altLang="en-US" smtClean="0"/>
              <a:t>2023/12/19</a:t>
            </a:fld>
            <a:endParaRPr lang="zh-TW" altLang="en-US"/>
          </a:p>
        </p:txBody>
      </p:sp>
      <p:sp>
        <p:nvSpPr>
          <p:cNvPr id="5" name="頁尾版面配置區 4">
            <a:extLst>
              <a:ext uri="{FF2B5EF4-FFF2-40B4-BE49-F238E27FC236}">
                <a16:creationId xmlns:a16="http://schemas.microsoft.com/office/drawing/2014/main" id="{10690F0C-99C2-4852-9DD2-FC64C92019E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0457FC2-CE96-4AA1-BF3A-262ADBED72F6}"/>
              </a:ext>
            </a:extLst>
          </p:cNvPr>
          <p:cNvSpPr>
            <a:spLocks noGrp="1"/>
          </p:cNvSpPr>
          <p:nvPr>
            <p:ph type="sldNum" sz="quarter" idx="12"/>
          </p:nvPr>
        </p:nvSpPr>
        <p:spPr/>
        <p:txBody>
          <a:bodyPr/>
          <a:lstStyle/>
          <a:p>
            <a:fld id="{3A318960-05E4-49F0-BA80-EFCFD5EB31D9}" type="slidenum">
              <a:rPr lang="zh-TW" altLang="en-US" smtClean="0"/>
              <a:t>‹#›</a:t>
            </a:fld>
            <a:endParaRPr lang="zh-TW" altLang="en-US"/>
          </a:p>
        </p:txBody>
      </p:sp>
    </p:spTree>
    <p:extLst>
      <p:ext uri="{BB962C8B-B14F-4D97-AF65-F5344CB8AC3E}">
        <p14:creationId xmlns:p14="http://schemas.microsoft.com/office/powerpoint/2010/main" val="1558542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6D180D-F290-490C-87F6-77EFF79D933D}"/>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389C9C8A-08DA-419A-B8D0-3341A4A722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090C21FF-012C-4DCF-B0E6-12210E6FD0DC}"/>
              </a:ext>
            </a:extLst>
          </p:cNvPr>
          <p:cNvSpPr>
            <a:spLocks noGrp="1"/>
          </p:cNvSpPr>
          <p:nvPr>
            <p:ph type="dt" sz="half" idx="10"/>
          </p:nvPr>
        </p:nvSpPr>
        <p:spPr/>
        <p:txBody>
          <a:bodyPr/>
          <a:lstStyle/>
          <a:p>
            <a:fld id="{3A064763-5C8F-4B65-963E-E0C61DCBACB2}" type="datetimeFigureOut">
              <a:rPr lang="zh-TW" altLang="en-US" smtClean="0"/>
              <a:t>2023/12/19</a:t>
            </a:fld>
            <a:endParaRPr lang="zh-TW" altLang="en-US"/>
          </a:p>
        </p:txBody>
      </p:sp>
      <p:sp>
        <p:nvSpPr>
          <p:cNvPr id="5" name="頁尾版面配置區 4">
            <a:extLst>
              <a:ext uri="{FF2B5EF4-FFF2-40B4-BE49-F238E27FC236}">
                <a16:creationId xmlns:a16="http://schemas.microsoft.com/office/drawing/2014/main" id="{EDA64E5B-04BF-4071-83F1-7B224ADC906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F7A21EC-A3B7-4E68-AC23-864FED3CE041}"/>
              </a:ext>
            </a:extLst>
          </p:cNvPr>
          <p:cNvSpPr>
            <a:spLocks noGrp="1"/>
          </p:cNvSpPr>
          <p:nvPr>
            <p:ph type="sldNum" sz="quarter" idx="12"/>
          </p:nvPr>
        </p:nvSpPr>
        <p:spPr/>
        <p:txBody>
          <a:bodyPr/>
          <a:lstStyle/>
          <a:p>
            <a:fld id="{3A318960-05E4-49F0-BA80-EFCFD5EB31D9}" type="slidenum">
              <a:rPr lang="zh-TW" altLang="en-US" smtClean="0"/>
              <a:t>‹#›</a:t>
            </a:fld>
            <a:endParaRPr lang="zh-TW" altLang="en-US"/>
          </a:p>
        </p:txBody>
      </p:sp>
    </p:spTree>
    <p:extLst>
      <p:ext uri="{BB962C8B-B14F-4D97-AF65-F5344CB8AC3E}">
        <p14:creationId xmlns:p14="http://schemas.microsoft.com/office/powerpoint/2010/main" val="1343961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90959C-BD92-479F-996D-858E1399257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B0A46F5-EAE1-4AB7-9470-69956E62E3D1}"/>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5699A1CB-A881-491A-B669-C4A0CD2FE57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F5293373-4A2B-4CD0-B216-ED0D33E57438}"/>
              </a:ext>
            </a:extLst>
          </p:cNvPr>
          <p:cNvSpPr>
            <a:spLocks noGrp="1"/>
          </p:cNvSpPr>
          <p:nvPr>
            <p:ph type="dt" sz="half" idx="10"/>
          </p:nvPr>
        </p:nvSpPr>
        <p:spPr/>
        <p:txBody>
          <a:bodyPr/>
          <a:lstStyle/>
          <a:p>
            <a:fld id="{3A064763-5C8F-4B65-963E-E0C61DCBACB2}" type="datetimeFigureOut">
              <a:rPr lang="zh-TW" altLang="en-US" smtClean="0"/>
              <a:t>2023/12/19</a:t>
            </a:fld>
            <a:endParaRPr lang="zh-TW" altLang="en-US"/>
          </a:p>
        </p:txBody>
      </p:sp>
      <p:sp>
        <p:nvSpPr>
          <p:cNvPr id="6" name="頁尾版面配置區 5">
            <a:extLst>
              <a:ext uri="{FF2B5EF4-FFF2-40B4-BE49-F238E27FC236}">
                <a16:creationId xmlns:a16="http://schemas.microsoft.com/office/drawing/2014/main" id="{411AF9F5-EE2E-42E1-A5B5-1C4B7367809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0438491-15A4-4FFB-A921-16AAECAE930A}"/>
              </a:ext>
            </a:extLst>
          </p:cNvPr>
          <p:cNvSpPr>
            <a:spLocks noGrp="1"/>
          </p:cNvSpPr>
          <p:nvPr>
            <p:ph type="sldNum" sz="quarter" idx="12"/>
          </p:nvPr>
        </p:nvSpPr>
        <p:spPr/>
        <p:txBody>
          <a:bodyPr/>
          <a:lstStyle/>
          <a:p>
            <a:fld id="{3A318960-05E4-49F0-BA80-EFCFD5EB31D9}" type="slidenum">
              <a:rPr lang="zh-TW" altLang="en-US" smtClean="0"/>
              <a:t>‹#›</a:t>
            </a:fld>
            <a:endParaRPr lang="zh-TW" altLang="en-US"/>
          </a:p>
        </p:txBody>
      </p:sp>
    </p:spTree>
    <p:extLst>
      <p:ext uri="{BB962C8B-B14F-4D97-AF65-F5344CB8AC3E}">
        <p14:creationId xmlns:p14="http://schemas.microsoft.com/office/powerpoint/2010/main" val="4193078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78C840-F0D6-4D8F-ACF9-1A9689B19FC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15F4365-F401-4B9D-865E-46ED2A4438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87EC5BF7-F73F-4B01-B0D7-09DFBBB28E6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3FCAC04A-1955-485F-B233-180E6CB8F7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8154A1B3-5125-4179-B3DF-552CF87310D0}"/>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D6623438-071F-4366-B7EB-DA2207C71A8E}"/>
              </a:ext>
            </a:extLst>
          </p:cNvPr>
          <p:cNvSpPr>
            <a:spLocks noGrp="1"/>
          </p:cNvSpPr>
          <p:nvPr>
            <p:ph type="dt" sz="half" idx="10"/>
          </p:nvPr>
        </p:nvSpPr>
        <p:spPr/>
        <p:txBody>
          <a:bodyPr/>
          <a:lstStyle/>
          <a:p>
            <a:fld id="{3A064763-5C8F-4B65-963E-E0C61DCBACB2}" type="datetimeFigureOut">
              <a:rPr lang="zh-TW" altLang="en-US" smtClean="0"/>
              <a:t>2023/12/19</a:t>
            </a:fld>
            <a:endParaRPr lang="zh-TW" altLang="en-US"/>
          </a:p>
        </p:txBody>
      </p:sp>
      <p:sp>
        <p:nvSpPr>
          <p:cNvPr id="8" name="頁尾版面配置區 7">
            <a:extLst>
              <a:ext uri="{FF2B5EF4-FFF2-40B4-BE49-F238E27FC236}">
                <a16:creationId xmlns:a16="http://schemas.microsoft.com/office/drawing/2014/main" id="{F70FA032-7963-4D30-B0D6-694FCEA840AB}"/>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6C2A604B-A411-49E2-83F1-938BF69A6148}"/>
              </a:ext>
            </a:extLst>
          </p:cNvPr>
          <p:cNvSpPr>
            <a:spLocks noGrp="1"/>
          </p:cNvSpPr>
          <p:nvPr>
            <p:ph type="sldNum" sz="quarter" idx="12"/>
          </p:nvPr>
        </p:nvSpPr>
        <p:spPr/>
        <p:txBody>
          <a:bodyPr/>
          <a:lstStyle/>
          <a:p>
            <a:fld id="{3A318960-05E4-49F0-BA80-EFCFD5EB31D9}" type="slidenum">
              <a:rPr lang="zh-TW" altLang="en-US" smtClean="0"/>
              <a:t>‹#›</a:t>
            </a:fld>
            <a:endParaRPr lang="zh-TW" altLang="en-US"/>
          </a:p>
        </p:txBody>
      </p:sp>
    </p:spTree>
    <p:extLst>
      <p:ext uri="{BB962C8B-B14F-4D97-AF65-F5344CB8AC3E}">
        <p14:creationId xmlns:p14="http://schemas.microsoft.com/office/powerpoint/2010/main" val="2006826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AB1A53-8EBC-4FF8-A59B-61155A7DD0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81DBA937-8B11-476E-9912-9D5B0AAEF18A}"/>
              </a:ext>
            </a:extLst>
          </p:cNvPr>
          <p:cNvSpPr>
            <a:spLocks noGrp="1"/>
          </p:cNvSpPr>
          <p:nvPr>
            <p:ph type="dt" sz="half" idx="10"/>
          </p:nvPr>
        </p:nvSpPr>
        <p:spPr/>
        <p:txBody>
          <a:bodyPr/>
          <a:lstStyle/>
          <a:p>
            <a:fld id="{3A064763-5C8F-4B65-963E-E0C61DCBACB2}" type="datetimeFigureOut">
              <a:rPr lang="zh-TW" altLang="en-US" smtClean="0"/>
              <a:t>2023/12/19</a:t>
            </a:fld>
            <a:endParaRPr lang="zh-TW" altLang="en-US"/>
          </a:p>
        </p:txBody>
      </p:sp>
      <p:sp>
        <p:nvSpPr>
          <p:cNvPr id="4" name="頁尾版面配置區 3">
            <a:extLst>
              <a:ext uri="{FF2B5EF4-FFF2-40B4-BE49-F238E27FC236}">
                <a16:creationId xmlns:a16="http://schemas.microsoft.com/office/drawing/2014/main" id="{335BD766-42F8-48BA-A5B5-E9DDA4091103}"/>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273CF3F0-11F2-4B7C-B984-D87048DED811}"/>
              </a:ext>
            </a:extLst>
          </p:cNvPr>
          <p:cNvSpPr>
            <a:spLocks noGrp="1"/>
          </p:cNvSpPr>
          <p:nvPr>
            <p:ph type="sldNum" sz="quarter" idx="12"/>
          </p:nvPr>
        </p:nvSpPr>
        <p:spPr/>
        <p:txBody>
          <a:bodyPr/>
          <a:lstStyle/>
          <a:p>
            <a:fld id="{3A318960-05E4-49F0-BA80-EFCFD5EB31D9}" type="slidenum">
              <a:rPr lang="zh-TW" altLang="en-US" smtClean="0"/>
              <a:t>‹#›</a:t>
            </a:fld>
            <a:endParaRPr lang="zh-TW" altLang="en-US"/>
          </a:p>
        </p:txBody>
      </p:sp>
    </p:spTree>
    <p:extLst>
      <p:ext uri="{BB962C8B-B14F-4D97-AF65-F5344CB8AC3E}">
        <p14:creationId xmlns:p14="http://schemas.microsoft.com/office/powerpoint/2010/main" val="1877063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883B1364-7B95-45C2-AF12-9779BA1DB157}"/>
              </a:ext>
            </a:extLst>
          </p:cNvPr>
          <p:cNvSpPr>
            <a:spLocks noGrp="1"/>
          </p:cNvSpPr>
          <p:nvPr>
            <p:ph type="dt" sz="half" idx="10"/>
          </p:nvPr>
        </p:nvSpPr>
        <p:spPr/>
        <p:txBody>
          <a:bodyPr/>
          <a:lstStyle/>
          <a:p>
            <a:fld id="{3A064763-5C8F-4B65-963E-E0C61DCBACB2}" type="datetimeFigureOut">
              <a:rPr lang="zh-TW" altLang="en-US" smtClean="0"/>
              <a:t>2023/12/19</a:t>
            </a:fld>
            <a:endParaRPr lang="zh-TW" altLang="en-US"/>
          </a:p>
        </p:txBody>
      </p:sp>
      <p:sp>
        <p:nvSpPr>
          <p:cNvPr id="3" name="頁尾版面配置區 2">
            <a:extLst>
              <a:ext uri="{FF2B5EF4-FFF2-40B4-BE49-F238E27FC236}">
                <a16:creationId xmlns:a16="http://schemas.microsoft.com/office/drawing/2014/main" id="{A1BD357B-BE41-431E-8997-8C8595EC1A4A}"/>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C0A5194-008D-4902-89EB-B2192A605FFE}"/>
              </a:ext>
            </a:extLst>
          </p:cNvPr>
          <p:cNvSpPr>
            <a:spLocks noGrp="1"/>
          </p:cNvSpPr>
          <p:nvPr>
            <p:ph type="sldNum" sz="quarter" idx="12"/>
          </p:nvPr>
        </p:nvSpPr>
        <p:spPr/>
        <p:txBody>
          <a:bodyPr/>
          <a:lstStyle/>
          <a:p>
            <a:fld id="{3A318960-05E4-49F0-BA80-EFCFD5EB31D9}" type="slidenum">
              <a:rPr lang="zh-TW" altLang="en-US" smtClean="0"/>
              <a:t>‹#›</a:t>
            </a:fld>
            <a:endParaRPr lang="zh-TW" altLang="en-US"/>
          </a:p>
        </p:txBody>
      </p:sp>
    </p:spTree>
    <p:extLst>
      <p:ext uri="{BB962C8B-B14F-4D97-AF65-F5344CB8AC3E}">
        <p14:creationId xmlns:p14="http://schemas.microsoft.com/office/powerpoint/2010/main" val="2442061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4E497E-7BEF-4300-8E9F-E76179E1009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7ED248A8-8EF8-4AF9-854E-7AE0FE31E5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8D986B51-3424-41F1-89CA-9E1E712240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1F92AA1-0D2B-4BB7-ACB6-F268F7101F1B}"/>
              </a:ext>
            </a:extLst>
          </p:cNvPr>
          <p:cNvSpPr>
            <a:spLocks noGrp="1"/>
          </p:cNvSpPr>
          <p:nvPr>
            <p:ph type="dt" sz="half" idx="10"/>
          </p:nvPr>
        </p:nvSpPr>
        <p:spPr/>
        <p:txBody>
          <a:bodyPr/>
          <a:lstStyle/>
          <a:p>
            <a:fld id="{3A064763-5C8F-4B65-963E-E0C61DCBACB2}" type="datetimeFigureOut">
              <a:rPr lang="zh-TW" altLang="en-US" smtClean="0"/>
              <a:t>2023/12/19</a:t>
            </a:fld>
            <a:endParaRPr lang="zh-TW" altLang="en-US"/>
          </a:p>
        </p:txBody>
      </p:sp>
      <p:sp>
        <p:nvSpPr>
          <p:cNvPr id="6" name="頁尾版面配置區 5">
            <a:extLst>
              <a:ext uri="{FF2B5EF4-FFF2-40B4-BE49-F238E27FC236}">
                <a16:creationId xmlns:a16="http://schemas.microsoft.com/office/drawing/2014/main" id="{55846942-9F4F-45A5-8784-9E42FDBAF55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A545254-23AB-42BD-8072-22DD879724B5}"/>
              </a:ext>
            </a:extLst>
          </p:cNvPr>
          <p:cNvSpPr>
            <a:spLocks noGrp="1"/>
          </p:cNvSpPr>
          <p:nvPr>
            <p:ph type="sldNum" sz="quarter" idx="12"/>
          </p:nvPr>
        </p:nvSpPr>
        <p:spPr/>
        <p:txBody>
          <a:bodyPr/>
          <a:lstStyle/>
          <a:p>
            <a:fld id="{3A318960-05E4-49F0-BA80-EFCFD5EB31D9}" type="slidenum">
              <a:rPr lang="zh-TW" altLang="en-US" smtClean="0"/>
              <a:t>‹#›</a:t>
            </a:fld>
            <a:endParaRPr lang="zh-TW" altLang="en-US"/>
          </a:p>
        </p:txBody>
      </p:sp>
    </p:spTree>
    <p:extLst>
      <p:ext uri="{BB962C8B-B14F-4D97-AF65-F5344CB8AC3E}">
        <p14:creationId xmlns:p14="http://schemas.microsoft.com/office/powerpoint/2010/main" val="3265049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4193F4-C74D-4B0D-AD10-90DF5244271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32008F9B-9F3E-4ED5-B500-2C17099D0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6918ACA-DEFE-4A4A-8231-11D82AE9E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3858A04-B2A9-49B9-9494-84A84C87488D}"/>
              </a:ext>
            </a:extLst>
          </p:cNvPr>
          <p:cNvSpPr>
            <a:spLocks noGrp="1"/>
          </p:cNvSpPr>
          <p:nvPr>
            <p:ph type="dt" sz="half" idx="10"/>
          </p:nvPr>
        </p:nvSpPr>
        <p:spPr/>
        <p:txBody>
          <a:bodyPr/>
          <a:lstStyle/>
          <a:p>
            <a:fld id="{3A064763-5C8F-4B65-963E-E0C61DCBACB2}" type="datetimeFigureOut">
              <a:rPr lang="zh-TW" altLang="en-US" smtClean="0"/>
              <a:t>2023/12/19</a:t>
            </a:fld>
            <a:endParaRPr lang="zh-TW" altLang="en-US"/>
          </a:p>
        </p:txBody>
      </p:sp>
      <p:sp>
        <p:nvSpPr>
          <p:cNvPr id="6" name="頁尾版面配置區 5">
            <a:extLst>
              <a:ext uri="{FF2B5EF4-FFF2-40B4-BE49-F238E27FC236}">
                <a16:creationId xmlns:a16="http://schemas.microsoft.com/office/drawing/2014/main" id="{579B8FD1-1854-47D0-ABCA-EF46122D9B6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998520D-7A63-46BC-AF1E-3A94A0BB9D4E}"/>
              </a:ext>
            </a:extLst>
          </p:cNvPr>
          <p:cNvSpPr>
            <a:spLocks noGrp="1"/>
          </p:cNvSpPr>
          <p:nvPr>
            <p:ph type="sldNum" sz="quarter" idx="12"/>
          </p:nvPr>
        </p:nvSpPr>
        <p:spPr/>
        <p:txBody>
          <a:bodyPr/>
          <a:lstStyle/>
          <a:p>
            <a:fld id="{3A318960-05E4-49F0-BA80-EFCFD5EB31D9}" type="slidenum">
              <a:rPr lang="zh-TW" altLang="en-US" smtClean="0"/>
              <a:t>‹#›</a:t>
            </a:fld>
            <a:endParaRPr lang="zh-TW" altLang="en-US"/>
          </a:p>
        </p:txBody>
      </p:sp>
    </p:spTree>
    <p:extLst>
      <p:ext uri="{BB962C8B-B14F-4D97-AF65-F5344CB8AC3E}">
        <p14:creationId xmlns:p14="http://schemas.microsoft.com/office/powerpoint/2010/main" val="1993461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CB20E39-858C-4E6A-A29F-AB03463C6C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65D154C-A518-473C-A16F-94AACD48A9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DC4536D-CE5C-4F0A-B093-699905AD4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064763-5C8F-4B65-963E-E0C61DCBACB2}" type="datetimeFigureOut">
              <a:rPr lang="zh-TW" altLang="en-US" smtClean="0"/>
              <a:t>2023/12/19</a:t>
            </a:fld>
            <a:endParaRPr lang="zh-TW" altLang="en-US"/>
          </a:p>
        </p:txBody>
      </p:sp>
      <p:sp>
        <p:nvSpPr>
          <p:cNvPr id="5" name="頁尾版面配置區 4">
            <a:extLst>
              <a:ext uri="{FF2B5EF4-FFF2-40B4-BE49-F238E27FC236}">
                <a16:creationId xmlns:a16="http://schemas.microsoft.com/office/drawing/2014/main" id="{0230A676-0F00-4590-8531-EFA2ACBF21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9199F3A-FA7F-4CB6-B7DD-8C5BAA6E6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318960-05E4-49F0-BA80-EFCFD5EB31D9}" type="slidenum">
              <a:rPr lang="zh-TW" altLang="en-US" smtClean="0"/>
              <a:t>‹#›</a:t>
            </a:fld>
            <a:endParaRPr lang="zh-TW" altLang="en-US"/>
          </a:p>
        </p:txBody>
      </p:sp>
    </p:spTree>
    <p:extLst>
      <p:ext uri="{BB962C8B-B14F-4D97-AF65-F5344CB8AC3E}">
        <p14:creationId xmlns:p14="http://schemas.microsoft.com/office/powerpoint/2010/main" val="3312628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100.png"/></Relationships>
</file>

<file path=ppt/slides/_rels/slide8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5A583C-D375-4DB2-B0F6-5C6D024ADE11}"/>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00FD9213-5997-4FD9-9FDD-63704019F947}"/>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398826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FE7CB6-1DE3-426E-A5A5-158A02F378A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C3F8AF4-41CF-4E3A-89C8-E1B73F7CD590}"/>
              </a:ext>
            </a:extLst>
          </p:cNvPr>
          <p:cNvSpPr>
            <a:spLocks noGrp="1"/>
          </p:cNvSpPr>
          <p:nvPr>
            <p:ph idx="1"/>
          </p:nvPr>
        </p:nvSpPr>
        <p:spPr/>
        <p:txBody>
          <a:bodyPr>
            <a:normAutofit/>
          </a:bodyPr>
          <a:lstStyle/>
          <a:p>
            <a:r>
              <a:rPr lang="en-US" altLang="zh-TW" sz="4000" dirty="0"/>
              <a:t>many more interesting problems won’t have simple mathematical formulae relating the output and input. </a:t>
            </a:r>
          </a:p>
          <a:p>
            <a:r>
              <a:rPr lang="en-US" altLang="zh-TW" sz="4000" dirty="0"/>
              <a:t>That’s why we need more sophisticated methods ­like neural networks.</a:t>
            </a:r>
            <a:endParaRPr lang="zh-TW" altLang="en-US" sz="4000" dirty="0"/>
          </a:p>
        </p:txBody>
      </p:sp>
    </p:spTree>
    <p:extLst>
      <p:ext uri="{BB962C8B-B14F-4D97-AF65-F5344CB8AC3E}">
        <p14:creationId xmlns:p14="http://schemas.microsoft.com/office/powerpoint/2010/main" val="2388311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DA9F44-31C1-47EB-8B29-866B3E521642}"/>
              </a:ext>
            </a:extLst>
          </p:cNvPr>
          <p:cNvSpPr>
            <a:spLocks noGrp="1"/>
          </p:cNvSpPr>
          <p:nvPr>
            <p:ph type="title"/>
          </p:nvPr>
        </p:nvSpPr>
        <p:spPr>
          <a:xfrm>
            <a:off x="838200" y="18255"/>
            <a:ext cx="10515600" cy="1325563"/>
          </a:xfrm>
        </p:spPr>
        <p:txBody>
          <a:bodyPr/>
          <a:lstStyle/>
          <a:p>
            <a:r>
              <a:rPr lang="en-US" altLang="zh-TW" dirty="0"/>
              <a:t>Key Points: </a:t>
            </a:r>
            <a:endParaRPr lang="zh-TW" altLang="en-US" dirty="0"/>
          </a:p>
        </p:txBody>
      </p:sp>
      <p:sp>
        <p:nvSpPr>
          <p:cNvPr id="3" name="內容版面配置區 2">
            <a:extLst>
              <a:ext uri="{FF2B5EF4-FFF2-40B4-BE49-F238E27FC236}">
                <a16:creationId xmlns:a16="http://schemas.microsoft.com/office/drawing/2014/main" id="{09387380-5656-4932-8C7D-25AA3C0C8C8A}"/>
              </a:ext>
            </a:extLst>
          </p:cNvPr>
          <p:cNvSpPr>
            <a:spLocks noGrp="1"/>
          </p:cNvSpPr>
          <p:nvPr>
            <p:ph idx="1"/>
          </p:nvPr>
        </p:nvSpPr>
        <p:spPr>
          <a:xfrm>
            <a:off x="550332" y="1537757"/>
            <a:ext cx="11336867" cy="5100109"/>
          </a:xfrm>
        </p:spPr>
        <p:txBody>
          <a:bodyPr>
            <a:normAutofit fontScale="92500"/>
          </a:bodyPr>
          <a:lstStyle/>
          <a:p>
            <a:pPr>
              <a:lnSpc>
                <a:spcPct val="110000"/>
              </a:lnSpc>
            </a:pPr>
            <a:r>
              <a:rPr lang="en-US" altLang="zh-TW" sz="3600" dirty="0"/>
              <a:t>When we don’t know exactly how something works </a:t>
            </a:r>
          </a:p>
          <a:p>
            <a:pPr>
              <a:lnSpc>
                <a:spcPct val="110000"/>
              </a:lnSpc>
            </a:pPr>
            <a:r>
              <a:rPr lang="en-US" altLang="zh-TW" sz="3600" dirty="0"/>
              <a:t>we can try to estimate it with a model which includes parameters which we can adjust. </a:t>
            </a:r>
          </a:p>
          <a:p>
            <a:pPr>
              <a:lnSpc>
                <a:spcPct val="110000"/>
              </a:lnSpc>
            </a:pPr>
            <a:r>
              <a:rPr lang="en-US" altLang="zh-TW" sz="3600" dirty="0"/>
              <a:t>If we didn’t know how to convert </a:t>
            </a:r>
            <a:r>
              <a:rPr lang="en-US" altLang="zh-TW" sz="3600" dirty="0" err="1"/>
              <a:t>kilometres</a:t>
            </a:r>
            <a:r>
              <a:rPr lang="en-US" altLang="zh-TW" sz="3600" dirty="0"/>
              <a:t> to miles, we might use a linear function as a model, with an adjustable gradient.  </a:t>
            </a:r>
          </a:p>
          <a:p>
            <a:pPr>
              <a:lnSpc>
                <a:spcPct val="110000"/>
              </a:lnSpc>
            </a:pPr>
            <a:r>
              <a:rPr lang="en-US" altLang="zh-TW" sz="3600" dirty="0"/>
              <a:t>A good way of refining these models is to adjust the parameters based on how wrong the model is compared to known true examples. </a:t>
            </a:r>
            <a:endParaRPr lang="zh-TW" altLang="en-US" sz="3600" dirty="0"/>
          </a:p>
        </p:txBody>
      </p:sp>
    </p:spTree>
    <p:extLst>
      <p:ext uri="{BB962C8B-B14F-4D97-AF65-F5344CB8AC3E}">
        <p14:creationId xmlns:p14="http://schemas.microsoft.com/office/powerpoint/2010/main" val="654012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2F5213-68A2-4C28-80E1-D2F146011F1B}"/>
              </a:ext>
            </a:extLst>
          </p:cNvPr>
          <p:cNvSpPr>
            <a:spLocks noGrp="1"/>
          </p:cNvSpPr>
          <p:nvPr>
            <p:ph type="title"/>
          </p:nvPr>
        </p:nvSpPr>
        <p:spPr>
          <a:xfrm>
            <a:off x="838200" y="279399"/>
            <a:ext cx="10515600" cy="803275"/>
          </a:xfrm>
        </p:spPr>
        <p:txBody>
          <a:bodyPr/>
          <a:lstStyle/>
          <a:p>
            <a:r>
              <a:rPr lang="zh-TW" altLang="en-US" dirty="0"/>
              <a:t>分類器</a:t>
            </a:r>
          </a:p>
        </p:txBody>
      </p:sp>
      <p:sp>
        <p:nvSpPr>
          <p:cNvPr id="3" name="內容版面配置區 2">
            <a:extLst>
              <a:ext uri="{FF2B5EF4-FFF2-40B4-BE49-F238E27FC236}">
                <a16:creationId xmlns:a16="http://schemas.microsoft.com/office/drawing/2014/main" id="{4EC4C63E-9995-4D04-A622-84B74725D0F8}"/>
              </a:ext>
            </a:extLst>
          </p:cNvPr>
          <p:cNvSpPr>
            <a:spLocks noGrp="1"/>
          </p:cNvSpPr>
          <p:nvPr>
            <p:ph idx="1"/>
          </p:nvPr>
        </p:nvSpPr>
        <p:spPr>
          <a:xfrm>
            <a:off x="270935" y="1919816"/>
            <a:ext cx="5388441" cy="4101042"/>
          </a:xfrm>
        </p:spPr>
        <p:txBody>
          <a:bodyPr/>
          <a:lstStyle/>
          <a:p>
            <a:r>
              <a:rPr lang="en-US" altLang="zh-TW" dirty="0"/>
              <a:t>Caterpillars</a:t>
            </a:r>
            <a:r>
              <a:rPr lang="zh-TW" altLang="en-US" dirty="0"/>
              <a:t>，</a:t>
            </a:r>
            <a:r>
              <a:rPr lang="en-US" altLang="zh-TW" dirty="0"/>
              <a:t>thin and long</a:t>
            </a:r>
          </a:p>
          <a:p>
            <a:r>
              <a:rPr lang="en-US" altLang="zh-TW" dirty="0"/>
              <a:t>ladybirds</a:t>
            </a:r>
            <a:r>
              <a:rPr lang="zh-TW" altLang="en-US" dirty="0"/>
              <a:t>，</a:t>
            </a:r>
            <a:r>
              <a:rPr lang="en-US" altLang="zh-TW" dirty="0"/>
              <a:t>wide</a:t>
            </a:r>
            <a:r>
              <a:rPr lang="zh-TW" altLang="en-US" dirty="0"/>
              <a:t> </a:t>
            </a:r>
            <a:r>
              <a:rPr lang="en-US" altLang="zh-TW" dirty="0"/>
              <a:t>and short</a:t>
            </a:r>
          </a:p>
          <a:p>
            <a:r>
              <a:rPr lang="en-US" altLang="zh-TW" dirty="0"/>
              <a:t>What happens if we place a straight line over that plot?</a:t>
            </a:r>
          </a:p>
          <a:p>
            <a:r>
              <a:rPr lang="en-US" altLang="zh-TW" dirty="0"/>
              <a:t>we can use the line to separate different kinds of things </a:t>
            </a:r>
            <a:endParaRPr lang="zh-TW" altLang="en-US" dirty="0"/>
          </a:p>
        </p:txBody>
      </p:sp>
      <p:pic>
        <p:nvPicPr>
          <p:cNvPr id="5" name="圖片 4">
            <a:extLst>
              <a:ext uri="{FF2B5EF4-FFF2-40B4-BE49-F238E27FC236}">
                <a16:creationId xmlns:a16="http://schemas.microsoft.com/office/drawing/2014/main" id="{038A0098-0580-4C33-8747-9E415FB9EC37}"/>
              </a:ext>
            </a:extLst>
          </p:cNvPr>
          <p:cNvPicPr>
            <a:picLocks noChangeAspect="1"/>
          </p:cNvPicPr>
          <p:nvPr/>
        </p:nvPicPr>
        <p:blipFill>
          <a:blip r:embed="rId2"/>
          <a:stretch>
            <a:fillRect/>
          </a:stretch>
        </p:blipFill>
        <p:spPr>
          <a:xfrm>
            <a:off x="5659376" y="497653"/>
            <a:ext cx="6393518" cy="6360347"/>
          </a:xfrm>
          <a:prstGeom prst="rect">
            <a:avLst/>
          </a:prstGeom>
        </p:spPr>
      </p:pic>
    </p:spTree>
    <p:extLst>
      <p:ext uri="{BB962C8B-B14F-4D97-AF65-F5344CB8AC3E}">
        <p14:creationId xmlns:p14="http://schemas.microsoft.com/office/powerpoint/2010/main" val="368556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95A5C60-AA69-4ACA-A459-FF3B83D90BB1}"/>
              </a:ext>
            </a:extLst>
          </p:cNvPr>
          <p:cNvSpPr>
            <a:spLocks noGrp="1"/>
          </p:cNvSpPr>
          <p:nvPr>
            <p:ph idx="1"/>
          </p:nvPr>
        </p:nvSpPr>
        <p:spPr>
          <a:xfrm>
            <a:off x="347132" y="657225"/>
            <a:ext cx="4783668" cy="3152775"/>
          </a:xfrm>
        </p:spPr>
        <p:txBody>
          <a:bodyPr>
            <a:normAutofit/>
          </a:bodyPr>
          <a:lstStyle/>
          <a:p>
            <a:r>
              <a:rPr lang="en-US" altLang="zh-TW" dirty="0"/>
              <a:t>if the line was dividing the caterpillars from the ladybirds</a:t>
            </a:r>
          </a:p>
          <a:p>
            <a:r>
              <a:rPr lang="en-US" altLang="zh-TW" dirty="0"/>
              <a:t>it could be used to classify an unknown bug based on its measurements. </a:t>
            </a:r>
          </a:p>
          <a:p>
            <a:r>
              <a:rPr lang="en-US" altLang="zh-TW" dirty="0"/>
              <a:t>The line above doesn’t do this yet</a:t>
            </a:r>
            <a:endParaRPr lang="zh-TW" altLang="en-US" dirty="0"/>
          </a:p>
        </p:txBody>
      </p:sp>
      <p:pic>
        <p:nvPicPr>
          <p:cNvPr id="4" name="圖片 3">
            <a:extLst>
              <a:ext uri="{FF2B5EF4-FFF2-40B4-BE49-F238E27FC236}">
                <a16:creationId xmlns:a16="http://schemas.microsoft.com/office/drawing/2014/main" id="{3DCAD812-8746-43DE-938D-56ED37D2EA8E}"/>
              </a:ext>
            </a:extLst>
          </p:cNvPr>
          <p:cNvPicPr>
            <a:picLocks noChangeAspect="1"/>
          </p:cNvPicPr>
          <p:nvPr/>
        </p:nvPicPr>
        <p:blipFill>
          <a:blip r:embed="rId2"/>
          <a:stretch>
            <a:fillRect/>
          </a:stretch>
        </p:blipFill>
        <p:spPr>
          <a:xfrm>
            <a:off x="5450087" y="0"/>
            <a:ext cx="6741913" cy="6858000"/>
          </a:xfrm>
          <a:prstGeom prst="rect">
            <a:avLst/>
          </a:prstGeom>
        </p:spPr>
      </p:pic>
    </p:spTree>
    <p:extLst>
      <p:ext uri="{BB962C8B-B14F-4D97-AF65-F5344CB8AC3E}">
        <p14:creationId xmlns:p14="http://schemas.microsoft.com/office/powerpoint/2010/main" val="427031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01742FBC-2D87-42C6-B255-C5285B81EECB}"/>
              </a:ext>
            </a:extLst>
          </p:cNvPr>
          <p:cNvSpPr>
            <a:spLocks noGrp="1"/>
          </p:cNvSpPr>
          <p:nvPr>
            <p:ph idx="1"/>
          </p:nvPr>
        </p:nvSpPr>
        <p:spPr>
          <a:xfrm>
            <a:off x="770467" y="521759"/>
            <a:ext cx="3886199" cy="3322109"/>
          </a:xfrm>
        </p:spPr>
        <p:txBody>
          <a:bodyPr/>
          <a:lstStyle/>
          <a:p>
            <a:r>
              <a:rPr lang="en-US" altLang="zh-TW" dirty="0"/>
              <a:t>Let’s try a different line, by adjusting the slope again, and see what happens. </a:t>
            </a:r>
          </a:p>
          <a:p>
            <a:r>
              <a:rPr lang="en-US" altLang="zh-TW" dirty="0"/>
              <a:t>It doesn’t separate the two kinds of bugs at all. </a:t>
            </a:r>
            <a:endParaRPr lang="zh-TW" altLang="en-US" dirty="0"/>
          </a:p>
        </p:txBody>
      </p:sp>
      <p:pic>
        <p:nvPicPr>
          <p:cNvPr id="4" name="圖片 3">
            <a:extLst>
              <a:ext uri="{FF2B5EF4-FFF2-40B4-BE49-F238E27FC236}">
                <a16:creationId xmlns:a16="http://schemas.microsoft.com/office/drawing/2014/main" id="{BC63EA5E-451A-4652-82E5-DF9241C44402}"/>
              </a:ext>
            </a:extLst>
          </p:cNvPr>
          <p:cNvPicPr>
            <a:picLocks noChangeAspect="1"/>
          </p:cNvPicPr>
          <p:nvPr/>
        </p:nvPicPr>
        <p:blipFill>
          <a:blip r:embed="rId2"/>
          <a:stretch>
            <a:fillRect/>
          </a:stretch>
        </p:blipFill>
        <p:spPr>
          <a:xfrm>
            <a:off x="5181997" y="0"/>
            <a:ext cx="7010003" cy="6858000"/>
          </a:xfrm>
          <a:prstGeom prst="rect">
            <a:avLst/>
          </a:prstGeom>
        </p:spPr>
      </p:pic>
    </p:spTree>
    <p:extLst>
      <p:ext uri="{BB962C8B-B14F-4D97-AF65-F5344CB8AC3E}">
        <p14:creationId xmlns:p14="http://schemas.microsoft.com/office/powerpoint/2010/main" val="1184678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E57F038E-F2A6-4D4D-A7AE-7B1F76D0AA29}"/>
              </a:ext>
            </a:extLst>
          </p:cNvPr>
          <p:cNvSpPr>
            <a:spLocks noGrp="1"/>
          </p:cNvSpPr>
          <p:nvPr>
            <p:ph idx="1"/>
          </p:nvPr>
        </p:nvSpPr>
        <p:spPr>
          <a:xfrm>
            <a:off x="397933" y="457200"/>
            <a:ext cx="4851400" cy="5668963"/>
          </a:xfrm>
        </p:spPr>
        <p:txBody>
          <a:bodyPr/>
          <a:lstStyle/>
          <a:p>
            <a:r>
              <a:rPr lang="en-US" altLang="zh-TW" dirty="0"/>
              <a:t>That’s much better </a:t>
            </a:r>
          </a:p>
          <a:p>
            <a:r>
              <a:rPr lang="en-US" altLang="zh-TW" dirty="0"/>
              <a:t>This line neatly separates caterpillars from ladybirds.</a:t>
            </a:r>
          </a:p>
          <a:p>
            <a:r>
              <a:rPr lang="en-US" altLang="zh-TW" dirty="0"/>
              <a:t>We can now use this line as a classifier of bugs.</a:t>
            </a:r>
            <a:endParaRPr lang="zh-TW" altLang="en-US" dirty="0"/>
          </a:p>
        </p:txBody>
      </p:sp>
      <p:pic>
        <p:nvPicPr>
          <p:cNvPr id="4" name="圖片 3">
            <a:extLst>
              <a:ext uri="{FF2B5EF4-FFF2-40B4-BE49-F238E27FC236}">
                <a16:creationId xmlns:a16="http://schemas.microsoft.com/office/drawing/2014/main" id="{9AFB44DB-EB64-4533-8AE6-FC78FECA20A5}"/>
              </a:ext>
            </a:extLst>
          </p:cNvPr>
          <p:cNvPicPr>
            <a:picLocks noChangeAspect="1"/>
          </p:cNvPicPr>
          <p:nvPr/>
        </p:nvPicPr>
        <p:blipFill>
          <a:blip r:embed="rId2"/>
          <a:stretch>
            <a:fillRect/>
          </a:stretch>
        </p:blipFill>
        <p:spPr>
          <a:xfrm>
            <a:off x="5478760" y="0"/>
            <a:ext cx="6713240" cy="6858000"/>
          </a:xfrm>
          <a:prstGeom prst="rect">
            <a:avLst/>
          </a:prstGeom>
        </p:spPr>
      </p:pic>
    </p:spTree>
    <p:extLst>
      <p:ext uri="{BB962C8B-B14F-4D97-AF65-F5344CB8AC3E}">
        <p14:creationId xmlns:p14="http://schemas.microsoft.com/office/powerpoint/2010/main" val="3186996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75DD6A4-DC4C-4327-AAB0-FEDD47E0A3A9}"/>
              </a:ext>
            </a:extLst>
          </p:cNvPr>
          <p:cNvSpPr>
            <a:spLocks noGrp="1"/>
          </p:cNvSpPr>
          <p:nvPr>
            <p:ph idx="1"/>
          </p:nvPr>
        </p:nvSpPr>
        <p:spPr>
          <a:xfrm>
            <a:off x="719666" y="1175404"/>
            <a:ext cx="4309534" cy="4016375"/>
          </a:xfrm>
        </p:spPr>
        <p:txBody>
          <a:bodyPr>
            <a:normAutofit/>
          </a:bodyPr>
          <a:lstStyle/>
          <a:p>
            <a:r>
              <a:rPr lang="en-US" altLang="zh-TW" dirty="0"/>
              <a:t>you can see the unknown bug is a caterpillar because it lies above the line. </a:t>
            </a:r>
          </a:p>
          <a:p>
            <a:r>
              <a:rPr lang="en-US" altLang="zh-TW" dirty="0"/>
              <a:t>This classification is simple but pretty powerful already! </a:t>
            </a:r>
            <a:endParaRPr lang="zh-TW" altLang="en-US" dirty="0"/>
          </a:p>
        </p:txBody>
      </p:sp>
      <p:pic>
        <p:nvPicPr>
          <p:cNvPr id="4" name="圖片 3">
            <a:extLst>
              <a:ext uri="{FF2B5EF4-FFF2-40B4-BE49-F238E27FC236}">
                <a16:creationId xmlns:a16="http://schemas.microsoft.com/office/drawing/2014/main" id="{FFC775CD-C5DB-4A7E-901B-9750A6CCFEEB}"/>
              </a:ext>
            </a:extLst>
          </p:cNvPr>
          <p:cNvPicPr>
            <a:picLocks noChangeAspect="1"/>
          </p:cNvPicPr>
          <p:nvPr/>
        </p:nvPicPr>
        <p:blipFill>
          <a:blip r:embed="rId2"/>
          <a:stretch>
            <a:fillRect/>
          </a:stretch>
        </p:blipFill>
        <p:spPr>
          <a:xfrm>
            <a:off x="5816601" y="0"/>
            <a:ext cx="6375400" cy="6367185"/>
          </a:xfrm>
          <a:prstGeom prst="rect">
            <a:avLst/>
          </a:prstGeom>
        </p:spPr>
      </p:pic>
    </p:spTree>
    <p:extLst>
      <p:ext uri="{BB962C8B-B14F-4D97-AF65-F5344CB8AC3E}">
        <p14:creationId xmlns:p14="http://schemas.microsoft.com/office/powerpoint/2010/main" val="4164808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938C0F-D207-4E43-9ACC-D828451512B4}"/>
              </a:ext>
            </a:extLst>
          </p:cNvPr>
          <p:cNvSpPr>
            <a:spLocks noGrp="1"/>
          </p:cNvSpPr>
          <p:nvPr>
            <p:ph type="title"/>
          </p:nvPr>
        </p:nvSpPr>
        <p:spPr/>
        <p:txBody>
          <a:bodyPr/>
          <a:lstStyle/>
          <a:p>
            <a:r>
              <a:rPr lang="zh-TW" altLang="en-US" dirty="0"/>
              <a:t>如何訓練分類器</a:t>
            </a:r>
            <a:r>
              <a:rPr lang="en-US" altLang="zh-TW" dirty="0"/>
              <a:t>?</a:t>
            </a:r>
            <a:endParaRPr lang="zh-TW" altLang="en-US" dirty="0"/>
          </a:p>
        </p:txBody>
      </p:sp>
      <p:sp>
        <p:nvSpPr>
          <p:cNvPr id="3" name="內容版面配置區 2">
            <a:extLst>
              <a:ext uri="{FF2B5EF4-FFF2-40B4-BE49-F238E27FC236}">
                <a16:creationId xmlns:a16="http://schemas.microsoft.com/office/drawing/2014/main" id="{52A0BC9E-3260-4775-93FD-206D1296855B}"/>
              </a:ext>
            </a:extLst>
          </p:cNvPr>
          <p:cNvSpPr>
            <a:spLocks noGrp="1"/>
          </p:cNvSpPr>
          <p:nvPr>
            <p:ph idx="1"/>
          </p:nvPr>
        </p:nvSpPr>
        <p:spPr>
          <a:xfrm>
            <a:off x="838200" y="2335212"/>
            <a:ext cx="10515600" cy="2187575"/>
          </a:xfrm>
        </p:spPr>
        <p:txBody>
          <a:bodyPr/>
          <a:lstStyle/>
          <a:p>
            <a:r>
              <a:rPr lang="en-US" altLang="zh-TW" dirty="0"/>
              <a:t>Rather than develop some mathematical theory upfront</a:t>
            </a:r>
          </a:p>
          <a:p>
            <a:r>
              <a:rPr lang="en-US" altLang="zh-TW" dirty="0"/>
              <a:t>let’s try to feel our way forward by trying to do it. </a:t>
            </a:r>
          </a:p>
          <a:p>
            <a:r>
              <a:rPr lang="zh-TW" altLang="en-US" dirty="0"/>
              <a:t>摸著石頭過河</a:t>
            </a:r>
            <a:endParaRPr lang="en-US" altLang="zh-TW" dirty="0"/>
          </a:p>
          <a:p>
            <a:r>
              <a:rPr lang="en-US" altLang="zh-TW" dirty="0"/>
              <a:t>We’ll understand the mathematics better that way.</a:t>
            </a:r>
            <a:endParaRPr lang="zh-TW" altLang="en-US" dirty="0"/>
          </a:p>
        </p:txBody>
      </p:sp>
    </p:spTree>
    <p:extLst>
      <p:ext uri="{BB962C8B-B14F-4D97-AF65-F5344CB8AC3E}">
        <p14:creationId xmlns:p14="http://schemas.microsoft.com/office/powerpoint/2010/main" val="3794867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0F7BCFA-FC68-4D46-9F3B-E0A3B381BED5}"/>
              </a:ext>
            </a:extLst>
          </p:cNvPr>
          <p:cNvSpPr>
            <a:spLocks noGrp="1"/>
          </p:cNvSpPr>
          <p:nvPr>
            <p:ph idx="1"/>
          </p:nvPr>
        </p:nvSpPr>
        <p:spPr>
          <a:xfrm>
            <a:off x="1381308" y="3237179"/>
            <a:ext cx="8966200" cy="2180696"/>
          </a:xfrm>
        </p:spPr>
        <p:txBody>
          <a:bodyPr>
            <a:normAutofit lnSpcReduction="10000"/>
          </a:bodyPr>
          <a:lstStyle/>
          <a:p>
            <a:r>
              <a:rPr lang="en-US" altLang="zh-TW" dirty="0"/>
              <a:t>This is </a:t>
            </a:r>
            <a:r>
              <a:rPr lang="en-US" altLang="zh-TW" dirty="0">
                <a:solidFill>
                  <a:srgbClr val="FF0000"/>
                </a:solidFill>
              </a:rPr>
              <a:t>a set </a:t>
            </a:r>
            <a:r>
              <a:rPr lang="en-US" altLang="zh-TW" dirty="0"/>
              <a:t>of examples which </a:t>
            </a:r>
            <a:r>
              <a:rPr lang="en-US" altLang="zh-TW" dirty="0">
                <a:solidFill>
                  <a:srgbClr val="FF0000"/>
                </a:solidFill>
              </a:rPr>
              <a:t>we know to be the truth</a:t>
            </a:r>
            <a:r>
              <a:rPr lang="en-US" altLang="zh-TW" dirty="0"/>
              <a:t>. </a:t>
            </a:r>
          </a:p>
          <a:p>
            <a:r>
              <a:rPr lang="en-US" altLang="zh-TW" dirty="0"/>
              <a:t>It is these examples which will help refine the slope of the classifier function. </a:t>
            </a:r>
          </a:p>
          <a:p>
            <a:r>
              <a:rPr lang="en-US" altLang="zh-TW" dirty="0"/>
              <a:t>Examples of truth used to teach a predictor or a classifier are called the </a:t>
            </a:r>
            <a:r>
              <a:rPr lang="en-US" altLang="zh-TW" dirty="0">
                <a:solidFill>
                  <a:srgbClr val="FF0000"/>
                </a:solidFill>
              </a:rPr>
              <a:t>training data</a:t>
            </a:r>
            <a:r>
              <a:rPr lang="en-US" altLang="zh-TW" dirty="0"/>
              <a:t>. </a:t>
            </a:r>
            <a:endParaRPr lang="zh-TW" altLang="en-US" dirty="0"/>
          </a:p>
        </p:txBody>
      </p:sp>
      <p:pic>
        <p:nvPicPr>
          <p:cNvPr id="4" name="圖片 3">
            <a:extLst>
              <a:ext uri="{FF2B5EF4-FFF2-40B4-BE49-F238E27FC236}">
                <a16:creationId xmlns:a16="http://schemas.microsoft.com/office/drawing/2014/main" id="{C6A783FF-41C4-47AF-AEA8-83707AD6F0D7}"/>
              </a:ext>
            </a:extLst>
          </p:cNvPr>
          <p:cNvPicPr>
            <a:picLocks noChangeAspect="1"/>
          </p:cNvPicPr>
          <p:nvPr/>
        </p:nvPicPr>
        <p:blipFill>
          <a:blip r:embed="rId2"/>
          <a:stretch>
            <a:fillRect/>
          </a:stretch>
        </p:blipFill>
        <p:spPr>
          <a:xfrm>
            <a:off x="1075267" y="860421"/>
            <a:ext cx="9578282" cy="1805520"/>
          </a:xfrm>
          <a:prstGeom prst="rect">
            <a:avLst/>
          </a:prstGeom>
        </p:spPr>
      </p:pic>
    </p:spTree>
    <p:extLst>
      <p:ext uri="{BB962C8B-B14F-4D97-AF65-F5344CB8AC3E}">
        <p14:creationId xmlns:p14="http://schemas.microsoft.com/office/powerpoint/2010/main" val="1946350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8F0980-6F5A-4494-8841-C345CC1FD9EF}"/>
              </a:ext>
            </a:extLst>
          </p:cNvPr>
          <p:cNvSpPr>
            <a:spLocks noGrp="1"/>
          </p:cNvSpPr>
          <p:nvPr>
            <p:ph idx="1"/>
          </p:nvPr>
        </p:nvSpPr>
        <p:spPr>
          <a:xfrm>
            <a:off x="381000" y="1097492"/>
            <a:ext cx="4919134" cy="3203575"/>
          </a:xfrm>
        </p:spPr>
        <p:txBody>
          <a:bodyPr>
            <a:normAutofit/>
          </a:bodyPr>
          <a:lstStyle/>
          <a:p>
            <a:pPr>
              <a:lnSpc>
                <a:spcPct val="100000"/>
              </a:lnSpc>
            </a:pPr>
            <a:r>
              <a:rPr lang="en-US" altLang="zh-TW" dirty="0"/>
              <a:t>Let’s start with a </a:t>
            </a:r>
            <a:r>
              <a:rPr lang="en-US" altLang="zh-TW" dirty="0">
                <a:solidFill>
                  <a:srgbClr val="FF0000"/>
                </a:solidFill>
              </a:rPr>
              <a:t>random</a:t>
            </a:r>
            <a:r>
              <a:rPr lang="en-US" altLang="zh-TW" dirty="0"/>
              <a:t> dividing </a:t>
            </a:r>
            <a:r>
              <a:rPr lang="en-US" altLang="zh-TW" dirty="0">
                <a:solidFill>
                  <a:srgbClr val="FF0000"/>
                </a:solidFill>
              </a:rPr>
              <a:t>line</a:t>
            </a:r>
            <a:r>
              <a:rPr lang="en-US" altLang="zh-TW" dirty="0"/>
              <a:t>, just to get started somewhere.</a:t>
            </a:r>
          </a:p>
          <a:p>
            <a:pPr>
              <a:lnSpc>
                <a:spcPct val="100000"/>
              </a:lnSpc>
            </a:pPr>
            <a:r>
              <a:rPr lang="en-US" altLang="zh-TW" dirty="0"/>
              <a:t>we had a linear function whose parameter we adjusted</a:t>
            </a:r>
          </a:p>
        </p:txBody>
      </p:sp>
      <p:pic>
        <p:nvPicPr>
          <p:cNvPr id="4" name="圖片 3">
            <a:extLst>
              <a:ext uri="{FF2B5EF4-FFF2-40B4-BE49-F238E27FC236}">
                <a16:creationId xmlns:a16="http://schemas.microsoft.com/office/drawing/2014/main" id="{B285331B-891E-4978-AE74-3B7A87CE6312}"/>
              </a:ext>
            </a:extLst>
          </p:cNvPr>
          <p:cNvPicPr>
            <a:picLocks noChangeAspect="1"/>
          </p:cNvPicPr>
          <p:nvPr/>
        </p:nvPicPr>
        <p:blipFill>
          <a:blip r:embed="rId2"/>
          <a:stretch>
            <a:fillRect/>
          </a:stretch>
        </p:blipFill>
        <p:spPr>
          <a:xfrm>
            <a:off x="5461001" y="225803"/>
            <a:ext cx="6485467" cy="6632197"/>
          </a:xfrm>
          <a:prstGeom prst="rect">
            <a:avLst/>
          </a:prstGeom>
        </p:spPr>
      </p:pic>
      <p:pic>
        <p:nvPicPr>
          <p:cNvPr id="5" name="圖片 4">
            <a:extLst>
              <a:ext uri="{FF2B5EF4-FFF2-40B4-BE49-F238E27FC236}">
                <a16:creationId xmlns:a16="http://schemas.microsoft.com/office/drawing/2014/main" id="{0D0F1599-0B21-40C4-AF63-40C3BEA6D7D0}"/>
              </a:ext>
            </a:extLst>
          </p:cNvPr>
          <p:cNvPicPr>
            <a:picLocks noChangeAspect="1"/>
          </p:cNvPicPr>
          <p:nvPr/>
        </p:nvPicPr>
        <p:blipFill>
          <a:blip r:embed="rId3"/>
          <a:stretch>
            <a:fillRect/>
          </a:stretch>
        </p:blipFill>
        <p:spPr>
          <a:xfrm>
            <a:off x="1626542" y="4450106"/>
            <a:ext cx="2428049" cy="836454"/>
          </a:xfrm>
          <a:prstGeom prst="rect">
            <a:avLst/>
          </a:prstGeom>
        </p:spPr>
      </p:pic>
    </p:spTree>
    <p:extLst>
      <p:ext uri="{BB962C8B-B14F-4D97-AF65-F5344CB8AC3E}">
        <p14:creationId xmlns:p14="http://schemas.microsoft.com/office/powerpoint/2010/main" val="3189060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AA579C47-F47C-4727-80EA-606AEAE93B47}"/>
              </a:ext>
            </a:extLst>
          </p:cNvPr>
          <p:cNvPicPr>
            <a:picLocks noChangeAspect="1"/>
          </p:cNvPicPr>
          <p:nvPr/>
        </p:nvPicPr>
        <p:blipFill>
          <a:blip r:embed="rId2"/>
          <a:stretch>
            <a:fillRect/>
          </a:stretch>
        </p:blipFill>
        <p:spPr>
          <a:xfrm>
            <a:off x="4148667" y="430014"/>
            <a:ext cx="8043333" cy="2409224"/>
          </a:xfrm>
          <a:prstGeom prst="rect">
            <a:avLst/>
          </a:prstGeom>
        </p:spPr>
      </p:pic>
      <p:sp>
        <p:nvSpPr>
          <p:cNvPr id="2" name="標題 1">
            <a:extLst>
              <a:ext uri="{FF2B5EF4-FFF2-40B4-BE49-F238E27FC236}">
                <a16:creationId xmlns:a16="http://schemas.microsoft.com/office/drawing/2014/main" id="{3E5130F6-CAE5-4AEA-B88D-9827D6BD72F5}"/>
              </a:ext>
            </a:extLst>
          </p:cNvPr>
          <p:cNvSpPr>
            <a:spLocks noGrp="1"/>
          </p:cNvSpPr>
          <p:nvPr>
            <p:ph type="title"/>
          </p:nvPr>
        </p:nvSpPr>
        <p:spPr>
          <a:xfrm>
            <a:off x="397933" y="180974"/>
            <a:ext cx="8695267" cy="820208"/>
          </a:xfrm>
        </p:spPr>
        <p:txBody>
          <a:bodyPr/>
          <a:lstStyle/>
          <a:p>
            <a:r>
              <a:rPr lang="zh-TW" altLang="en-US" dirty="0"/>
              <a:t>簡單的預測器</a:t>
            </a:r>
          </a:p>
        </p:txBody>
      </p:sp>
      <p:sp>
        <p:nvSpPr>
          <p:cNvPr id="3" name="內容版面配置區 2">
            <a:extLst>
              <a:ext uri="{FF2B5EF4-FFF2-40B4-BE49-F238E27FC236}">
                <a16:creationId xmlns:a16="http://schemas.microsoft.com/office/drawing/2014/main" id="{CAC303DC-D21A-4F83-B137-04A3BBD421FB}"/>
              </a:ext>
            </a:extLst>
          </p:cNvPr>
          <p:cNvSpPr>
            <a:spLocks noGrp="1"/>
          </p:cNvSpPr>
          <p:nvPr>
            <p:ph idx="1"/>
          </p:nvPr>
        </p:nvSpPr>
        <p:spPr>
          <a:xfrm>
            <a:off x="330768" y="1659466"/>
            <a:ext cx="3817899" cy="5017559"/>
          </a:xfrm>
        </p:spPr>
        <p:txBody>
          <a:bodyPr>
            <a:normAutofit lnSpcReduction="10000"/>
          </a:bodyPr>
          <a:lstStyle/>
          <a:p>
            <a:pPr>
              <a:lnSpc>
                <a:spcPct val="100000"/>
              </a:lnSpc>
            </a:pPr>
            <a:r>
              <a:rPr lang="en-US" altLang="zh-TW" dirty="0"/>
              <a:t>we </a:t>
            </a:r>
            <a:r>
              <a:rPr lang="en-US" altLang="zh-TW" dirty="0">
                <a:solidFill>
                  <a:srgbClr val="FF0000"/>
                </a:solidFill>
              </a:rPr>
              <a:t>don’t know </a:t>
            </a:r>
            <a:r>
              <a:rPr lang="en-US" altLang="zh-TW" dirty="0"/>
              <a:t>the formula for converting between </a:t>
            </a:r>
            <a:r>
              <a:rPr lang="en-US" altLang="zh-TW" dirty="0" err="1"/>
              <a:t>kilometres</a:t>
            </a:r>
            <a:r>
              <a:rPr lang="en-US" altLang="zh-TW" dirty="0"/>
              <a:t> and miles</a:t>
            </a:r>
          </a:p>
          <a:p>
            <a:pPr>
              <a:lnSpc>
                <a:spcPct val="100000"/>
              </a:lnSpc>
            </a:pPr>
            <a:r>
              <a:rPr lang="en-US" altLang="zh-TW" dirty="0"/>
              <a:t>All we </a:t>
            </a:r>
            <a:r>
              <a:rPr lang="en-US" altLang="zh-TW" dirty="0">
                <a:solidFill>
                  <a:srgbClr val="FF0000"/>
                </a:solidFill>
              </a:rPr>
              <a:t>know</a:t>
            </a:r>
            <a:r>
              <a:rPr lang="en-US" altLang="zh-TW" dirty="0"/>
              <a:t> is the </a:t>
            </a:r>
            <a:r>
              <a:rPr lang="en-US" altLang="zh-TW" dirty="0" err="1"/>
              <a:t>the</a:t>
            </a:r>
            <a:r>
              <a:rPr lang="en-US" altLang="zh-TW" dirty="0"/>
              <a:t> relationship between the two is </a:t>
            </a:r>
            <a:r>
              <a:rPr lang="en-US" altLang="zh-TW" dirty="0">
                <a:solidFill>
                  <a:srgbClr val="FF0000"/>
                </a:solidFill>
              </a:rPr>
              <a:t>linear</a:t>
            </a:r>
          </a:p>
          <a:p>
            <a:pPr>
              <a:lnSpc>
                <a:spcPct val="100000"/>
              </a:lnSpc>
            </a:pPr>
            <a:r>
              <a:rPr lang="en-US" altLang="zh-TW" dirty="0"/>
              <a:t>The only other clues we have are </a:t>
            </a:r>
            <a:r>
              <a:rPr lang="en-US" altLang="zh-TW" dirty="0">
                <a:solidFill>
                  <a:srgbClr val="FF0000"/>
                </a:solidFill>
              </a:rPr>
              <a:t>some examples </a:t>
            </a:r>
            <a:r>
              <a:rPr lang="en-US" altLang="zh-TW" dirty="0"/>
              <a:t>pairing </a:t>
            </a:r>
            <a:r>
              <a:rPr lang="en-US" altLang="zh-TW" dirty="0" err="1"/>
              <a:t>kilometres</a:t>
            </a:r>
            <a:r>
              <a:rPr lang="en-US" altLang="zh-TW" dirty="0"/>
              <a:t> with the correct value for miles.</a:t>
            </a:r>
            <a:endParaRPr lang="zh-TW" altLang="en-US" dirty="0"/>
          </a:p>
        </p:txBody>
      </p:sp>
      <p:pic>
        <p:nvPicPr>
          <p:cNvPr id="5" name="圖片 4">
            <a:extLst>
              <a:ext uri="{FF2B5EF4-FFF2-40B4-BE49-F238E27FC236}">
                <a16:creationId xmlns:a16="http://schemas.microsoft.com/office/drawing/2014/main" id="{FDCA4C7A-A9B0-4CF1-8914-D48192AEF502}"/>
              </a:ext>
            </a:extLst>
          </p:cNvPr>
          <p:cNvPicPr>
            <a:picLocks noChangeAspect="1"/>
          </p:cNvPicPr>
          <p:nvPr/>
        </p:nvPicPr>
        <p:blipFill>
          <a:blip r:embed="rId3"/>
          <a:stretch>
            <a:fillRect/>
          </a:stretch>
        </p:blipFill>
        <p:spPr>
          <a:xfrm>
            <a:off x="4745566" y="4698485"/>
            <a:ext cx="6464821" cy="1729501"/>
          </a:xfrm>
          <a:prstGeom prst="rect">
            <a:avLst/>
          </a:prstGeom>
        </p:spPr>
      </p:pic>
      <p:pic>
        <p:nvPicPr>
          <p:cNvPr id="6" name="圖片 5">
            <a:extLst>
              <a:ext uri="{FF2B5EF4-FFF2-40B4-BE49-F238E27FC236}">
                <a16:creationId xmlns:a16="http://schemas.microsoft.com/office/drawing/2014/main" id="{078B19AD-F521-4D2D-BE0C-5459B9C85EC5}"/>
              </a:ext>
            </a:extLst>
          </p:cNvPr>
          <p:cNvPicPr>
            <a:picLocks noChangeAspect="1"/>
          </p:cNvPicPr>
          <p:nvPr/>
        </p:nvPicPr>
        <p:blipFill>
          <a:blip r:embed="rId4"/>
          <a:stretch>
            <a:fillRect/>
          </a:stretch>
        </p:blipFill>
        <p:spPr>
          <a:xfrm>
            <a:off x="4745566" y="3213103"/>
            <a:ext cx="6531618" cy="792031"/>
          </a:xfrm>
          <a:prstGeom prst="rect">
            <a:avLst/>
          </a:prstGeom>
        </p:spPr>
      </p:pic>
    </p:spTree>
    <p:extLst>
      <p:ext uri="{BB962C8B-B14F-4D97-AF65-F5344CB8AC3E}">
        <p14:creationId xmlns:p14="http://schemas.microsoft.com/office/powerpoint/2010/main" val="1657326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08769A5-74CE-4A89-B8AE-6FAF28650939}"/>
              </a:ext>
            </a:extLst>
          </p:cNvPr>
          <p:cNvSpPr>
            <a:spLocks noGrp="1"/>
          </p:cNvSpPr>
          <p:nvPr>
            <p:ph idx="1"/>
          </p:nvPr>
        </p:nvSpPr>
        <p:spPr>
          <a:xfrm>
            <a:off x="315249" y="1117600"/>
            <a:ext cx="4697018" cy="5249333"/>
          </a:xfrm>
        </p:spPr>
        <p:txBody>
          <a:bodyPr>
            <a:normAutofit/>
          </a:bodyPr>
          <a:lstStyle/>
          <a:p>
            <a:pPr>
              <a:lnSpc>
                <a:spcPct val="100000"/>
              </a:lnSpc>
            </a:pPr>
            <a:r>
              <a:rPr lang="en-US" altLang="zh-TW" dirty="0"/>
              <a:t>Let’s go for A is 0.25 to get started. </a:t>
            </a:r>
          </a:p>
          <a:p>
            <a:pPr>
              <a:lnSpc>
                <a:spcPct val="100000"/>
              </a:lnSpc>
            </a:pPr>
            <a:r>
              <a:rPr lang="en-US" altLang="zh-TW" dirty="0"/>
              <a:t>The dividing line is y = 0.25x. </a:t>
            </a:r>
          </a:p>
          <a:p>
            <a:pPr>
              <a:lnSpc>
                <a:spcPct val="100000"/>
              </a:lnSpc>
            </a:pPr>
            <a:r>
              <a:rPr lang="en-US" altLang="zh-TW" dirty="0"/>
              <a:t>it isn’t a good classifier</a:t>
            </a:r>
          </a:p>
          <a:p>
            <a:pPr>
              <a:lnSpc>
                <a:spcPct val="100000"/>
              </a:lnSpc>
            </a:pPr>
            <a:r>
              <a:rPr lang="en-US" altLang="zh-TW" dirty="0"/>
              <a:t>So </a:t>
            </a:r>
            <a:r>
              <a:rPr lang="en-US" altLang="zh-TW" dirty="0">
                <a:solidFill>
                  <a:srgbClr val="FF0000"/>
                </a:solidFill>
              </a:rPr>
              <a:t>intuitively</a:t>
            </a:r>
            <a:r>
              <a:rPr lang="en-US" altLang="zh-TW" dirty="0"/>
              <a:t> we need to move the </a:t>
            </a:r>
            <a:r>
              <a:rPr lang="en-US" altLang="zh-TW" dirty="0">
                <a:solidFill>
                  <a:srgbClr val="FF0000"/>
                </a:solidFill>
              </a:rPr>
              <a:t>line up </a:t>
            </a:r>
            <a:r>
              <a:rPr lang="en-US" altLang="zh-TW" dirty="0"/>
              <a:t>a bit. </a:t>
            </a:r>
          </a:p>
          <a:p>
            <a:pPr>
              <a:lnSpc>
                <a:spcPct val="100000"/>
              </a:lnSpc>
            </a:pPr>
            <a:r>
              <a:rPr lang="en-US" altLang="zh-TW" dirty="0"/>
              <a:t>We’ll </a:t>
            </a:r>
            <a:r>
              <a:rPr lang="en-US" altLang="zh-TW" dirty="0">
                <a:solidFill>
                  <a:srgbClr val="FF0000"/>
                </a:solidFill>
              </a:rPr>
              <a:t>resist the temptation to do this </a:t>
            </a:r>
            <a:r>
              <a:rPr lang="en-US" altLang="zh-TW" dirty="0"/>
              <a:t>by looking at the plot and drawing a suitable line.</a:t>
            </a:r>
          </a:p>
        </p:txBody>
      </p:sp>
      <p:pic>
        <p:nvPicPr>
          <p:cNvPr id="4" name="圖片 3">
            <a:extLst>
              <a:ext uri="{FF2B5EF4-FFF2-40B4-BE49-F238E27FC236}">
                <a16:creationId xmlns:a16="http://schemas.microsoft.com/office/drawing/2014/main" id="{AC542B40-D737-442E-B6A8-481DD5E28618}"/>
              </a:ext>
            </a:extLst>
          </p:cNvPr>
          <p:cNvPicPr>
            <a:picLocks noChangeAspect="1"/>
          </p:cNvPicPr>
          <p:nvPr/>
        </p:nvPicPr>
        <p:blipFill>
          <a:blip r:embed="rId2"/>
          <a:stretch>
            <a:fillRect/>
          </a:stretch>
        </p:blipFill>
        <p:spPr>
          <a:xfrm>
            <a:off x="5361384" y="59619"/>
            <a:ext cx="6830616" cy="6738761"/>
          </a:xfrm>
          <a:prstGeom prst="rect">
            <a:avLst/>
          </a:prstGeom>
        </p:spPr>
      </p:pic>
    </p:spTree>
    <p:extLst>
      <p:ext uri="{BB962C8B-B14F-4D97-AF65-F5344CB8AC3E}">
        <p14:creationId xmlns:p14="http://schemas.microsoft.com/office/powerpoint/2010/main" val="628345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C888B8-C61C-41BF-9486-55F5DE8A76B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16306F7-596D-40F1-9E91-6A82BD5F8B3D}"/>
              </a:ext>
            </a:extLst>
          </p:cNvPr>
          <p:cNvSpPr>
            <a:spLocks noGrp="1"/>
          </p:cNvSpPr>
          <p:nvPr>
            <p:ph idx="1"/>
          </p:nvPr>
        </p:nvSpPr>
        <p:spPr>
          <a:xfrm>
            <a:off x="838200" y="2232025"/>
            <a:ext cx="10515600" cy="3559175"/>
          </a:xfrm>
        </p:spPr>
        <p:txBody>
          <a:bodyPr>
            <a:normAutofit/>
          </a:bodyPr>
          <a:lstStyle/>
          <a:p>
            <a:pPr marL="0" indent="0">
              <a:buNone/>
            </a:pPr>
            <a:r>
              <a:rPr lang="en-US" altLang="zh-TW" sz="5400" dirty="0"/>
              <a:t>We want to see if we can find </a:t>
            </a:r>
            <a:r>
              <a:rPr lang="en-US" altLang="zh-TW" sz="5400" dirty="0">
                <a:solidFill>
                  <a:srgbClr val="FF0000"/>
                </a:solidFill>
              </a:rPr>
              <a:t>a repeatable recipe</a:t>
            </a:r>
            <a:r>
              <a:rPr lang="en-US" altLang="zh-TW" sz="5400" dirty="0"/>
              <a:t> to do this, </a:t>
            </a:r>
            <a:r>
              <a:rPr lang="en-US" altLang="zh-TW" sz="5400" dirty="0">
                <a:solidFill>
                  <a:srgbClr val="FF0000"/>
                </a:solidFill>
              </a:rPr>
              <a:t>a series of computer instructions</a:t>
            </a:r>
            <a:r>
              <a:rPr lang="en-US" altLang="zh-TW" sz="5400" dirty="0"/>
              <a:t>, which computer scientists call </a:t>
            </a:r>
            <a:r>
              <a:rPr lang="en-US" altLang="zh-TW" sz="5400" dirty="0">
                <a:solidFill>
                  <a:srgbClr val="FF0000"/>
                </a:solidFill>
              </a:rPr>
              <a:t>an algorithm</a:t>
            </a:r>
            <a:r>
              <a:rPr lang="en-US" altLang="zh-TW" sz="5400" dirty="0"/>
              <a:t>. </a:t>
            </a:r>
            <a:endParaRPr lang="zh-TW" altLang="en-US" sz="5400" dirty="0"/>
          </a:p>
        </p:txBody>
      </p:sp>
    </p:spTree>
    <p:extLst>
      <p:ext uri="{BB962C8B-B14F-4D97-AF65-F5344CB8AC3E}">
        <p14:creationId xmlns:p14="http://schemas.microsoft.com/office/powerpoint/2010/main" val="784017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FAECC88-FFDC-4CE5-8999-9103E29881B5}"/>
              </a:ext>
            </a:extLst>
          </p:cNvPr>
          <p:cNvSpPr>
            <a:spLocks noGrp="1"/>
          </p:cNvSpPr>
          <p:nvPr>
            <p:ph idx="1"/>
          </p:nvPr>
        </p:nvSpPr>
        <p:spPr>
          <a:xfrm>
            <a:off x="557303" y="3429000"/>
            <a:ext cx="11348326" cy="2641002"/>
          </a:xfrm>
        </p:spPr>
        <p:txBody>
          <a:bodyPr>
            <a:normAutofit/>
          </a:bodyPr>
          <a:lstStyle/>
          <a:p>
            <a:pPr>
              <a:lnSpc>
                <a:spcPct val="120000"/>
              </a:lnSpc>
            </a:pPr>
            <a:r>
              <a:rPr lang="en-US" altLang="zh-TW" dirty="0"/>
              <a:t>If we tested the function with example1,</a:t>
            </a:r>
            <a:r>
              <a:rPr lang="zh-TW" altLang="en-US" dirty="0"/>
              <a:t> </a:t>
            </a:r>
            <a:r>
              <a:rPr lang="en-US" altLang="zh-TW" dirty="0"/>
              <a:t>y = (0.25) * (3.0) = 0.75 </a:t>
            </a:r>
          </a:p>
          <a:p>
            <a:pPr>
              <a:lnSpc>
                <a:spcPct val="120000"/>
              </a:lnSpc>
            </a:pPr>
            <a:r>
              <a:rPr lang="en-US" altLang="zh-TW" dirty="0"/>
              <a:t>a bug of width 3.0, the length should be 0.75. </a:t>
            </a:r>
          </a:p>
          <a:p>
            <a:pPr>
              <a:lnSpc>
                <a:spcPct val="120000"/>
              </a:lnSpc>
            </a:pPr>
            <a:r>
              <a:rPr lang="en-US" altLang="zh-TW" dirty="0"/>
              <a:t>The training data example tells us it must be a length of 1.0. </a:t>
            </a:r>
          </a:p>
          <a:p>
            <a:pPr>
              <a:lnSpc>
                <a:spcPct val="120000"/>
              </a:lnSpc>
            </a:pPr>
            <a:r>
              <a:rPr lang="en-US" altLang="zh-TW" dirty="0"/>
              <a:t>we have a difference, an error.</a:t>
            </a:r>
            <a:endParaRPr lang="zh-TW" altLang="en-US" dirty="0"/>
          </a:p>
        </p:txBody>
      </p:sp>
      <p:pic>
        <p:nvPicPr>
          <p:cNvPr id="4" name="圖片 3">
            <a:extLst>
              <a:ext uri="{FF2B5EF4-FFF2-40B4-BE49-F238E27FC236}">
                <a16:creationId xmlns:a16="http://schemas.microsoft.com/office/drawing/2014/main" id="{623E1479-B5C8-4BA5-A5B2-B65790B2F041}"/>
              </a:ext>
            </a:extLst>
          </p:cNvPr>
          <p:cNvPicPr>
            <a:picLocks noChangeAspect="1"/>
          </p:cNvPicPr>
          <p:nvPr/>
        </p:nvPicPr>
        <p:blipFill>
          <a:blip r:embed="rId2"/>
          <a:stretch>
            <a:fillRect/>
          </a:stretch>
        </p:blipFill>
        <p:spPr>
          <a:xfrm>
            <a:off x="1058333" y="303212"/>
            <a:ext cx="9578282" cy="1805520"/>
          </a:xfrm>
          <a:prstGeom prst="rect">
            <a:avLst/>
          </a:prstGeom>
        </p:spPr>
      </p:pic>
      <p:pic>
        <p:nvPicPr>
          <p:cNvPr id="5" name="圖片 4">
            <a:extLst>
              <a:ext uri="{FF2B5EF4-FFF2-40B4-BE49-F238E27FC236}">
                <a16:creationId xmlns:a16="http://schemas.microsoft.com/office/drawing/2014/main" id="{F0FA9CF4-2E05-4A37-8F09-BE26C0A252A7}"/>
              </a:ext>
            </a:extLst>
          </p:cNvPr>
          <p:cNvPicPr>
            <a:picLocks noChangeAspect="1"/>
          </p:cNvPicPr>
          <p:nvPr/>
        </p:nvPicPr>
        <p:blipFill>
          <a:blip r:embed="rId3"/>
          <a:stretch>
            <a:fillRect/>
          </a:stretch>
        </p:blipFill>
        <p:spPr>
          <a:xfrm>
            <a:off x="4345515" y="2382175"/>
            <a:ext cx="2275418" cy="673336"/>
          </a:xfrm>
          <a:prstGeom prst="rect">
            <a:avLst/>
          </a:prstGeom>
        </p:spPr>
      </p:pic>
    </p:spTree>
    <p:extLst>
      <p:ext uri="{BB962C8B-B14F-4D97-AF65-F5344CB8AC3E}">
        <p14:creationId xmlns:p14="http://schemas.microsoft.com/office/powerpoint/2010/main" val="2745877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114EEA4-417A-4A02-9029-93501DB0AD41}"/>
              </a:ext>
            </a:extLst>
          </p:cNvPr>
          <p:cNvSpPr>
            <a:spLocks noGrp="1"/>
          </p:cNvSpPr>
          <p:nvPr>
            <p:ph idx="1"/>
          </p:nvPr>
        </p:nvSpPr>
        <p:spPr>
          <a:xfrm>
            <a:off x="546100" y="2254249"/>
            <a:ext cx="11099800" cy="3305175"/>
          </a:xfrm>
        </p:spPr>
        <p:txBody>
          <a:bodyPr>
            <a:normAutofit/>
          </a:bodyPr>
          <a:lstStyle/>
          <a:p>
            <a:pPr marL="0" indent="0">
              <a:buNone/>
            </a:pPr>
            <a:r>
              <a:rPr lang="en-US" altLang="zh-TW" sz="6600" dirty="0"/>
              <a:t>we can </a:t>
            </a:r>
            <a:r>
              <a:rPr lang="en-US" altLang="zh-TW" sz="6600" dirty="0">
                <a:solidFill>
                  <a:srgbClr val="FF0000"/>
                </a:solidFill>
              </a:rPr>
              <a:t>use</a:t>
            </a:r>
            <a:r>
              <a:rPr lang="en-US" altLang="zh-TW" sz="6600" dirty="0"/>
              <a:t> this </a:t>
            </a:r>
            <a:r>
              <a:rPr lang="en-US" altLang="zh-TW" sz="6600" dirty="0">
                <a:solidFill>
                  <a:srgbClr val="FF0000"/>
                </a:solidFill>
              </a:rPr>
              <a:t>error to inform </a:t>
            </a:r>
            <a:r>
              <a:rPr lang="en-US" altLang="zh-TW" sz="6600" dirty="0"/>
              <a:t>how we adjust the parameter A</a:t>
            </a:r>
            <a:endParaRPr lang="zh-TW" altLang="en-US" sz="6600" dirty="0"/>
          </a:p>
        </p:txBody>
      </p:sp>
    </p:spTree>
    <p:extLst>
      <p:ext uri="{BB962C8B-B14F-4D97-AF65-F5344CB8AC3E}">
        <p14:creationId xmlns:p14="http://schemas.microsoft.com/office/powerpoint/2010/main" val="3095318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69A59C-B0D4-43E0-8F64-B895E651B7B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25EA87F-8C51-4675-9638-FEB447E267DA}"/>
              </a:ext>
            </a:extLst>
          </p:cNvPr>
          <p:cNvSpPr>
            <a:spLocks noGrp="1"/>
          </p:cNvSpPr>
          <p:nvPr>
            <p:ph idx="1"/>
          </p:nvPr>
        </p:nvSpPr>
        <p:spPr>
          <a:xfrm>
            <a:off x="838200" y="1893887"/>
            <a:ext cx="10515600" cy="4598988"/>
          </a:xfrm>
        </p:spPr>
        <p:txBody>
          <a:bodyPr>
            <a:normAutofit/>
          </a:bodyPr>
          <a:lstStyle/>
          <a:p>
            <a:pPr>
              <a:lnSpc>
                <a:spcPct val="100000"/>
              </a:lnSpc>
            </a:pPr>
            <a:r>
              <a:rPr lang="en-US" altLang="zh-TW" dirty="0"/>
              <a:t>let’s think about </a:t>
            </a:r>
            <a:r>
              <a:rPr lang="en-US" altLang="zh-TW" dirty="0">
                <a:solidFill>
                  <a:srgbClr val="FF0000"/>
                </a:solidFill>
              </a:rPr>
              <a:t>what y should be </a:t>
            </a:r>
            <a:r>
              <a:rPr lang="en-US" altLang="zh-TW" dirty="0"/>
              <a:t>.</a:t>
            </a:r>
          </a:p>
          <a:p>
            <a:pPr>
              <a:lnSpc>
                <a:spcPct val="100000"/>
              </a:lnSpc>
            </a:pPr>
            <a:r>
              <a:rPr lang="en-US" altLang="zh-TW" dirty="0"/>
              <a:t>If y was 1.0 then the line goes right through the point</a:t>
            </a:r>
          </a:p>
          <a:p>
            <a:pPr>
              <a:lnSpc>
                <a:spcPct val="100000"/>
              </a:lnSpc>
            </a:pPr>
            <a:r>
              <a:rPr lang="en-US" altLang="zh-TW" dirty="0"/>
              <a:t>we don’t actually want that. </a:t>
            </a:r>
          </a:p>
          <a:p>
            <a:pPr>
              <a:lnSpc>
                <a:spcPct val="100000"/>
              </a:lnSpc>
            </a:pPr>
            <a:r>
              <a:rPr lang="en-US" altLang="zh-TW" dirty="0"/>
              <a:t>We want the line to go above that point.</a:t>
            </a:r>
          </a:p>
          <a:p>
            <a:pPr>
              <a:lnSpc>
                <a:spcPct val="100000"/>
              </a:lnSpc>
            </a:pPr>
            <a:r>
              <a:rPr lang="en-US" altLang="zh-TW" dirty="0"/>
              <a:t>we want all the ladybird points to be below the line, not on it. </a:t>
            </a:r>
          </a:p>
          <a:p>
            <a:pPr>
              <a:lnSpc>
                <a:spcPct val="100000"/>
              </a:lnSpc>
            </a:pPr>
            <a:r>
              <a:rPr lang="en-US" altLang="zh-TW" dirty="0"/>
              <a:t>The line </a:t>
            </a:r>
            <a:r>
              <a:rPr lang="en-US" altLang="zh-TW" dirty="0">
                <a:solidFill>
                  <a:srgbClr val="FF0000"/>
                </a:solidFill>
              </a:rPr>
              <a:t>needs to be a dividing line </a:t>
            </a:r>
            <a:r>
              <a:rPr lang="en-US" altLang="zh-TW" dirty="0"/>
              <a:t>between ladybirds and caterpillars, </a:t>
            </a:r>
            <a:r>
              <a:rPr lang="en-US" altLang="zh-TW" dirty="0">
                <a:solidFill>
                  <a:srgbClr val="FF0000"/>
                </a:solidFill>
              </a:rPr>
              <a:t>not a predictor </a:t>
            </a:r>
            <a:r>
              <a:rPr lang="en-US" altLang="zh-TW" dirty="0"/>
              <a:t>of a bug’s length given its width.</a:t>
            </a:r>
            <a:endParaRPr lang="zh-TW" altLang="en-US" dirty="0"/>
          </a:p>
        </p:txBody>
      </p:sp>
    </p:spTree>
    <p:extLst>
      <p:ext uri="{BB962C8B-B14F-4D97-AF65-F5344CB8AC3E}">
        <p14:creationId xmlns:p14="http://schemas.microsoft.com/office/powerpoint/2010/main" val="3022737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FAECC88-FFDC-4CE5-8999-9103E29881B5}"/>
              </a:ext>
            </a:extLst>
          </p:cNvPr>
          <p:cNvSpPr>
            <a:spLocks noGrp="1"/>
          </p:cNvSpPr>
          <p:nvPr>
            <p:ph idx="1"/>
          </p:nvPr>
        </p:nvSpPr>
        <p:spPr>
          <a:xfrm>
            <a:off x="707971" y="533401"/>
            <a:ext cx="7316696" cy="702733"/>
          </a:xfrm>
        </p:spPr>
        <p:txBody>
          <a:bodyPr>
            <a:normAutofit/>
          </a:bodyPr>
          <a:lstStyle/>
          <a:p>
            <a:pPr>
              <a:lnSpc>
                <a:spcPct val="120000"/>
              </a:lnSpc>
            </a:pPr>
            <a:r>
              <a:rPr lang="en-US" altLang="zh-TW" dirty="0"/>
              <a:t>let’s try to aim for y = 1.1 when x = 3.0.</a:t>
            </a:r>
          </a:p>
          <a:p>
            <a:pPr>
              <a:lnSpc>
                <a:spcPct val="120000"/>
              </a:lnSpc>
            </a:pPr>
            <a:endParaRPr lang="zh-TW" altLang="en-US" dirty="0"/>
          </a:p>
        </p:txBody>
      </p:sp>
      <p:pic>
        <p:nvPicPr>
          <p:cNvPr id="2" name="圖片 1">
            <a:extLst>
              <a:ext uri="{FF2B5EF4-FFF2-40B4-BE49-F238E27FC236}">
                <a16:creationId xmlns:a16="http://schemas.microsoft.com/office/drawing/2014/main" id="{9CBFAF10-E191-4070-9453-8061D0BC2549}"/>
              </a:ext>
            </a:extLst>
          </p:cNvPr>
          <p:cNvPicPr>
            <a:picLocks noChangeAspect="1"/>
          </p:cNvPicPr>
          <p:nvPr/>
        </p:nvPicPr>
        <p:blipFill>
          <a:blip r:embed="rId2"/>
          <a:stretch>
            <a:fillRect/>
          </a:stretch>
        </p:blipFill>
        <p:spPr>
          <a:xfrm>
            <a:off x="299838" y="1591734"/>
            <a:ext cx="8132962" cy="5046133"/>
          </a:xfrm>
          <a:prstGeom prst="rect">
            <a:avLst/>
          </a:prstGeom>
        </p:spPr>
      </p:pic>
      <p:sp>
        <p:nvSpPr>
          <p:cNvPr id="6" name="矩形 5">
            <a:extLst>
              <a:ext uri="{FF2B5EF4-FFF2-40B4-BE49-F238E27FC236}">
                <a16:creationId xmlns:a16="http://schemas.microsoft.com/office/drawing/2014/main" id="{C0424925-8F09-4F4C-B1EA-6FFB0BF07751}"/>
              </a:ext>
            </a:extLst>
          </p:cNvPr>
          <p:cNvSpPr/>
          <p:nvPr/>
        </p:nvSpPr>
        <p:spPr>
          <a:xfrm>
            <a:off x="8234562" y="1366897"/>
            <a:ext cx="3657600" cy="2062103"/>
          </a:xfrm>
          <a:prstGeom prst="rect">
            <a:avLst/>
          </a:prstGeom>
        </p:spPr>
        <p:txBody>
          <a:bodyPr wrap="square">
            <a:spAutoFit/>
          </a:bodyPr>
          <a:lstStyle/>
          <a:p>
            <a:r>
              <a:rPr lang="zh-TW" altLang="en-US" sz="3200" dirty="0"/>
              <a:t>what do we do with this E to guide us to a better refined parameter</a:t>
            </a:r>
          </a:p>
        </p:txBody>
      </p:sp>
    </p:spTree>
    <p:extLst>
      <p:ext uri="{BB962C8B-B14F-4D97-AF65-F5344CB8AC3E}">
        <p14:creationId xmlns:p14="http://schemas.microsoft.com/office/powerpoint/2010/main" val="2213885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9EE5D17-24B4-4754-B6BA-71064575936C}"/>
              </a:ext>
            </a:extLst>
          </p:cNvPr>
          <p:cNvPicPr>
            <a:picLocks noChangeAspect="1"/>
          </p:cNvPicPr>
          <p:nvPr/>
        </p:nvPicPr>
        <p:blipFill>
          <a:blip r:embed="rId2"/>
          <a:stretch>
            <a:fillRect/>
          </a:stretch>
        </p:blipFill>
        <p:spPr>
          <a:xfrm>
            <a:off x="192692" y="1216240"/>
            <a:ext cx="7004047" cy="4933752"/>
          </a:xfrm>
          <a:prstGeom prst="rect">
            <a:avLst/>
          </a:prstGeom>
        </p:spPr>
      </p:pic>
      <p:grpSp>
        <p:nvGrpSpPr>
          <p:cNvPr id="12" name="群組 11">
            <a:extLst>
              <a:ext uri="{FF2B5EF4-FFF2-40B4-BE49-F238E27FC236}">
                <a16:creationId xmlns:a16="http://schemas.microsoft.com/office/drawing/2014/main" id="{8EB6967D-E179-4AC1-8435-37E02E318CD9}"/>
              </a:ext>
            </a:extLst>
          </p:cNvPr>
          <p:cNvGrpSpPr/>
          <p:nvPr/>
        </p:nvGrpSpPr>
        <p:grpSpPr>
          <a:xfrm>
            <a:off x="7244061" y="1402391"/>
            <a:ext cx="4512743" cy="4933752"/>
            <a:chOff x="8796858" y="1865773"/>
            <a:chExt cx="1981214" cy="1933973"/>
          </a:xfrm>
        </p:grpSpPr>
        <p:pic>
          <p:nvPicPr>
            <p:cNvPr id="5" name="圖片 4">
              <a:extLst>
                <a:ext uri="{FF2B5EF4-FFF2-40B4-BE49-F238E27FC236}">
                  <a16:creationId xmlns:a16="http://schemas.microsoft.com/office/drawing/2014/main" id="{33ECBE98-BAAA-40FA-A3DC-7B553800F501}"/>
                </a:ext>
              </a:extLst>
            </p:cNvPr>
            <p:cNvPicPr>
              <a:picLocks noChangeAspect="1"/>
            </p:cNvPicPr>
            <p:nvPr/>
          </p:nvPicPr>
          <p:blipFill>
            <a:blip r:embed="rId3"/>
            <a:stretch>
              <a:fillRect/>
            </a:stretch>
          </p:blipFill>
          <p:spPr>
            <a:xfrm>
              <a:off x="9160001" y="1865773"/>
              <a:ext cx="1268025" cy="186929"/>
            </a:xfrm>
            <a:prstGeom prst="rect">
              <a:avLst/>
            </a:prstGeom>
          </p:spPr>
        </p:pic>
        <p:pic>
          <p:nvPicPr>
            <p:cNvPr id="6" name="圖片 5">
              <a:extLst>
                <a:ext uri="{FF2B5EF4-FFF2-40B4-BE49-F238E27FC236}">
                  <a16:creationId xmlns:a16="http://schemas.microsoft.com/office/drawing/2014/main" id="{2294F3A1-F618-4995-B4EB-6363481E8AE9}"/>
                </a:ext>
              </a:extLst>
            </p:cNvPr>
            <p:cNvPicPr>
              <a:picLocks noChangeAspect="1"/>
            </p:cNvPicPr>
            <p:nvPr/>
          </p:nvPicPr>
          <p:blipFill>
            <a:blip r:embed="rId4"/>
            <a:stretch>
              <a:fillRect/>
            </a:stretch>
          </p:blipFill>
          <p:spPr>
            <a:xfrm>
              <a:off x="8796858" y="2186383"/>
              <a:ext cx="1981214" cy="250033"/>
            </a:xfrm>
            <a:prstGeom prst="rect">
              <a:avLst/>
            </a:prstGeom>
          </p:spPr>
        </p:pic>
        <p:pic>
          <p:nvPicPr>
            <p:cNvPr id="8" name="圖片 7">
              <a:extLst>
                <a:ext uri="{FF2B5EF4-FFF2-40B4-BE49-F238E27FC236}">
                  <a16:creationId xmlns:a16="http://schemas.microsoft.com/office/drawing/2014/main" id="{8B84081B-D516-4F79-BF1B-B65C8C3E56DD}"/>
                </a:ext>
              </a:extLst>
            </p:cNvPr>
            <p:cNvPicPr>
              <a:picLocks noChangeAspect="1"/>
            </p:cNvPicPr>
            <p:nvPr/>
          </p:nvPicPr>
          <p:blipFill>
            <a:blip r:embed="rId5"/>
            <a:stretch>
              <a:fillRect/>
            </a:stretch>
          </p:blipFill>
          <p:spPr>
            <a:xfrm>
              <a:off x="9153453" y="2679765"/>
              <a:ext cx="792962" cy="139304"/>
            </a:xfrm>
            <a:prstGeom prst="rect">
              <a:avLst/>
            </a:prstGeom>
          </p:spPr>
        </p:pic>
        <p:pic>
          <p:nvPicPr>
            <p:cNvPr id="9" name="圖片 8">
              <a:extLst>
                <a:ext uri="{FF2B5EF4-FFF2-40B4-BE49-F238E27FC236}">
                  <a16:creationId xmlns:a16="http://schemas.microsoft.com/office/drawing/2014/main" id="{27E9BFEA-4C75-4C5F-A7C2-06D624E29123}"/>
                </a:ext>
              </a:extLst>
            </p:cNvPr>
            <p:cNvPicPr>
              <a:picLocks noChangeAspect="1"/>
            </p:cNvPicPr>
            <p:nvPr/>
          </p:nvPicPr>
          <p:blipFill>
            <a:blip r:embed="rId6"/>
            <a:stretch>
              <a:fillRect/>
            </a:stretch>
          </p:blipFill>
          <p:spPr>
            <a:xfrm>
              <a:off x="9319546" y="2968755"/>
              <a:ext cx="1458526" cy="119063"/>
            </a:xfrm>
            <a:prstGeom prst="rect">
              <a:avLst/>
            </a:prstGeom>
          </p:spPr>
        </p:pic>
        <p:pic>
          <p:nvPicPr>
            <p:cNvPr id="10" name="圖片 9">
              <a:extLst>
                <a:ext uri="{FF2B5EF4-FFF2-40B4-BE49-F238E27FC236}">
                  <a16:creationId xmlns:a16="http://schemas.microsoft.com/office/drawing/2014/main" id="{C5BF0D28-E389-4CFE-8F3D-2EC1A87E4A40}"/>
                </a:ext>
              </a:extLst>
            </p:cNvPr>
            <p:cNvPicPr>
              <a:picLocks noChangeAspect="1"/>
            </p:cNvPicPr>
            <p:nvPr/>
          </p:nvPicPr>
          <p:blipFill>
            <a:blip r:embed="rId7"/>
            <a:stretch>
              <a:fillRect/>
            </a:stretch>
          </p:blipFill>
          <p:spPr>
            <a:xfrm>
              <a:off x="9139165" y="3355180"/>
              <a:ext cx="807250" cy="147639"/>
            </a:xfrm>
            <a:prstGeom prst="rect">
              <a:avLst/>
            </a:prstGeom>
          </p:spPr>
        </p:pic>
        <p:pic>
          <p:nvPicPr>
            <p:cNvPr id="11" name="圖片 10">
              <a:extLst>
                <a:ext uri="{FF2B5EF4-FFF2-40B4-BE49-F238E27FC236}">
                  <a16:creationId xmlns:a16="http://schemas.microsoft.com/office/drawing/2014/main" id="{0897A753-9A8E-4963-B0D6-196D0603C463}"/>
                </a:ext>
              </a:extLst>
            </p:cNvPr>
            <p:cNvPicPr>
              <a:picLocks noChangeAspect="1"/>
            </p:cNvPicPr>
            <p:nvPr/>
          </p:nvPicPr>
          <p:blipFill>
            <a:blip r:embed="rId8"/>
            <a:stretch>
              <a:fillRect/>
            </a:stretch>
          </p:blipFill>
          <p:spPr>
            <a:xfrm>
              <a:off x="9093921" y="3675920"/>
              <a:ext cx="852494" cy="123826"/>
            </a:xfrm>
            <a:prstGeom prst="rect">
              <a:avLst/>
            </a:prstGeom>
          </p:spPr>
        </p:pic>
      </p:grpSp>
      <p:pic>
        <p:nvPicPr>
          <p:cNvPr id="13" name="圖片 12">
            <a:extLst>
              <a:ext uri="{FF2B5EF4-FFF2-40B4-BE49-F238E27FC236}">
                <a16:creationId xmlns:a16="http://schemas.microsoft.com/office/drawing/2014/main" id="{85BF0842-85EA-4647-887C-1F1A057EB840}"/>
              </a:ext>
            </a:extLst>
          </p:cNvPr>
          <p:cNvPicPr>
            <a:picLocks noChangeAspect="1"/>
          </p:cNvPicPr>
          <p:nvPr/>
        </p:nvPicPr>
        <p:blipFill>
          <a:blip r:embed="rId9"/>
          <a:stretch>
            <a:fillRect/>
          </a:stretch>
        </p:blipFill>
        <p:spPr>
          <a:xfrm>
            <a:off x="8606522" y="501875"/>
            <a:ext cx="1489191" cy="513021"/>
          </a:xfrm>
          <a:prstGeom prst="rect">
            <a:avLst/>
          </a:prstGeom>
        </p:spPr>
      </p:pic>
    </p:spTree>
    <p:extLst>
      <p:ext uri="{BB962C8B-B14F-4D97-AF65-F5344CB8AC3E}">
        <p14:creationId xmlns:p14="http://schemas.microsoft.com/office/powerpoint/2010/main" val="931295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C76C0A38-CB73-4EDB-A82E-6761E26EE126}"/>
              </a:ext>
            </a:extLst>
          </p:cNvPr>
          <p:cNvSpPr>
            <a:spLocks noGrp="1"/>
          </p:cNvSpPr>
          <p:nvPr>
            <p:ph idx="1"/>
          </p:nvPr>
        </p:nvSpPr>
        <p:spPr>
          <a:xfrm>
            <a:off x="668867" y="323743"/>
            <a:ext cx="10515600" cy="4129724"/>
          </a:xfrm>
        </p:spPr>
        <p:txBody>
          <a:bodyPr>
            <a:normAutofit/>
          </a:bodyPr>
          <a:lstStyle/>
          <a:p>
            <a:r>
              <a:rPr lang="en-US" altLang="zh-TW" dirty="0"/>
              <a:t> We can </a:t>
            </a:r>
            <a:r>
              <a:rPr lang="en-US" altLang="zh-TW" dirty="0">
                <a:solidFill>
                  <a:srgbClr val="FF0000"/>
                </a:solidFill>
              </a:rPr>
              <a:t>use the error E to refine the slope A </a:t>
            </a:r>
            <a:r>
              <a:rPr lang="en-US" altLang="zh-TW" dirty="0"/>
              <a:t>of the classifying line </a:t>
            </a:r>
          </a:p>
          <a:p>
            <a:r>
              <a:rPr lang="en-US" altLang="zh-TW" dirty="0">
                <a:solidFill>
                  <a:srgbClr val="FF0000"/>
                </a:solidFill>
              </a:rPr>
              <a:t>by an amount ΔA</a:t>
            </a:r>
          </a:p>
          <a:p>
            <a:r>
              <a:rPr lang="en-US" altLang="zh-TW" dirty="0"/>
              <a:t>The error was 0.35 and the x was 3.0. </a:t>
            </a:r>
          </a:p>
          <a:p>
            <a:r>
              <a:rPr lang="en-US" altLang="zh-TW" dirty="0"/>
              <a:t>That gives 0.35 / 3.0 = 0.1167. </a:t>
            </a:r>
          </a:p>
          <a:p>
            <a:r>
              <a:rPr lang="en-US" altLang="zh-TW" dirty="0"/>
              <a:t>change the current A = 0.25 by 0.1167. </a:t>
            </a:r>
          </a:p>
          <a:p>
            <a:r>
              <a:rPr lang="en-US" altLang="zh-TW" dirty="0"/>
              <a:t>the new improved value for A = (A + ΔA) is 0.25 + 0.1167 = 0.3667.</a:t>
            </a:r>
          </a:p>
          <a:p>
            <a:r>
              <a:rPr lang="en-US" altLang="zh-TW" dirty="0"/>
              <a:t>Now we’re done with one training example</a:t>
            </a:r>
          </a:p>
          <a:p>
            <a:r>
              <a:rPr lang="en-US" altLang="zh-TW" dirty="0"/>
              <a:t>let’s learn from the next one.</a:t>
            </a:r>
            <a:endParaRPr lang="zh-TW" altLang="en-US" dirty="0"/>
          </a:p>
        </p:txBody>
      </p:sp>
      <p:pic>
        <p:nvPicPr>
          <p:cNvPr id="7" name="圖片 6">
            <a:extLst>
              <a:ext uri="{FF2B5EF4-FFF2-40B4-BE49-F238E27FC236}">
                <a16:creationId xmlns:a16="http://schemas.microsoft.com/office/drawing/2014/main" id="{DE65684E-D490-48D9-94D3-D480E1829E8F}"/>
              </a:ext>
            </a:extLst>
          </p:cNvPr>
          <p:cNvPicPr>
            <a:picLocks noChangeAspect="1"/>
          </p:cNvPicPr>
          <p:nvPr/>
        </p:nvPicPr>
        <p:blipFill>
          <a:blip r:embed="rId2"/>
          <a:stretch>
            <a:fillRect/>
          </a:stretch>
        </p:blipFill>
        <p:spPr>
          <a:xfrm>
            <a:off x="1137526" y="4728737"/>
            <a:ext cx="9578282" cy="1805520"/>
          </a:xfrm>
          <a:prstGeom prst="rect">
            <a:avLst/>
          </a:prstGeom>
        </p:spPr>
      </p:pic>
      <p:pic>
        <p:nvPicPr>
          <p:cNvPr id="8" name="圖片 7">
            <a:extLst>
              <a:ext uri="{FF2B5EF4-FFF2-40B4-BE49-F238E27FC236}">
                <a16:creationId xmlns:a16="http://schemas.microsoft.com/office/drawing/2014/main" id="{A69A4FAD-8F80-4E8D-8B23-195109E5D265}"/>
              </a:ext>
            </a:extLst>
          </p:cNvPr>
          <p:cNvPicPr>
            <a:picLocks noChangeAspect="1"/>
          </p:cNvPicPr>
          <p:nvPr/>
        </p:nvPicPr>
        <p:blipFill>
          <a:blip r:embed="rId3"/>
          <a:stretch>
            <a:fillRect/>
          </a:stretch>
        </p:blipFill>
        <p:spPr>
          <a:xfrm>
            <a:off x="8143019" y="1346651"/>
            <a:ext cx="3380114" cy="549882"/>
          </a:xfrm>
          <a:prstGeom prst="rect">
            <a:avLst/>
          </a:prstGeom>
        </p:spPr>
      </p:pic>
    </p:spTree>
    <p:extLst>
      <p:ext uri="{BB962C8B-B14F-4D97-AF65-F5344CB8AC3E}">
        <p14:creationId xmlns:p14="http://schemas.microsoft.com/office/powerpoint/2010/main" val="3601977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09D54E7-B61F-4BF5-960A-FB66227B2C1A}"/>
              </a:ext>
            </a:extLst>
          </p:cNvPr>
          <p:cNvSpPr>
            <a:spLocks noGrp="1"/>
          </p:cNvSpPr>
          <p:nvPr>
            <p:ph idx="1"/>
          </p:nvPr>
        </p:nvSpPr>
        <p:spPr>
          <a:xfrm>
            <a:off x="6947716" y="1299517"/>
            <a:ext cx="5244284" cy="4570321"/>
          </a:xfrm>
        </p:spPr>
        <p:txBody>
          <a:bodyPr>
            <a:normAutofit/>
          </a:bodyPr>
          <a:lstStyle/>
          <a:p>
            <a:r>
              <a:rPr lang="en-US" altLang="zh-TW" dirty="0"/>
              <a:t>x = 1.0 and y = </a:t>
            </a:r>
            <a:r>
              <a:rPr lang="en-US" altLang="zh-TW" dirty="0">
                <a:solidFill>
                  <a:srgbClr val="FF0000"/>
                </a:solidFill>
              </a:rPr>
              <a:t>3.0</a:t>
            </a:r>
            <a:r>
              <a:rPr lang="en-US" altLang="zh-TW" dirty="0"/>
              <a:t>.</a:t>
            </a:r>
          </a:p>
          <a:p>
            <a:r>
              <a:rPr lang="en-US" altLang="zh-TW" dirty="0"/>
              <a:t>updated A = 0.3667</a:t>
            </a:r>
          </a:p>
          <a:p>
            <a:r>
              <a:rPr lang="en-US" altLang="zh-TW" dirty="0"/>
              <a:t>y = 0.3667 * 1.0 = </a:t>
            </a:r>
            <a:r>
              <a:rPr lang="en-US" altLang="zh-TW" dirty="0">
                <a:solidFill>
                  <a:srgbClr val="FF0000"/>
                </a:solidFill>
              </a:rPr>
              <a:t>0.3667</a:t>
            </a:r>
          </a:p>
          <a:p>
            <a:r>
              <a:rPr lang="en-US" altLang="zh-TW" dirty="0">
                <a:solidFill>
                  <a:srgbClr val="FF0000"/>
                </a:solidFill>
              </a:rPr>
              <a:t>set the desired value = 2.9</a:t>
            </a:r>
          </a:p>
          <a:p>
            <a:r>
              <a:rPr lang="zh-TW" altLang="en-US" dirty="0"/>
              <a:t>E is (2.9 </a:t>
            </a:r>
            <a:r>
              <a:rPr lang="en-US" altLang="zh-TW" dirty="0"/>
              <a:t>- </a:t>
            </a:r>
            <a:r>
              <a:rPr lang="zh-TW" altLang="en-US" dirty="0"/>
              <a:t>0.3667) = 2.5333</a:t>
            </a:r>
            <a:endParaRPr lang="en-US" altLang="zh-TW" dirty="0"/>
          </a:p>
          <a:p>
            <a:r>
              <a:rPr lang="en-US" altLang="zh-TW" dirty="0"/>
              <a:t>ΔA is E / x = 2.5333 / 1.0</a:t>
            </a:r>
          </a:p>
          <a:p>
            <a:r>
              <a:rPr lang="en-US" altLang="zh-TW" dirty="0"/>
              <a:t>newer A is 0.3667 + 2.5333 = 2.9</a:t>
            </a:r>
          </a:p>
        </p:txBody>
      </p:sp>
      <p:pic>
        <p:nvPicPr>
          <p:cNvPr id="4" name="圖片 3">
            <a:extLst>
              <a:ext uri="{FF2B5EF4-FFF2-40B4-BE49-F238E27FC236}">
                <a16:creationId xmlns:a16="http://schemas.microsoft.com/office/drawing/2014/main" id="{22821317-FBF8-456C-AC46-294AE335B159}"/>
              </a:ext>
            </a:extLst>
          </p:cNvPr>
          <p:cNvPicPr>
            <a:picLocks noChangeAspect="1"/>
          </p:cNvPicPr>
          <p:nvPr/>
        </p:nvPicPr>
        <p:blipFill>
          <a:blip r:embed="rId2"/>
          <a:stretch>
            <a:fillRect/>
          </a:stretch>
        </p:blipFill>
        <p:spPr>
          <a:xfrm>
            <a:off x="0" y="1553517"/>
            <a:ext cx="6503236" cy="5304483"/>
          </a:xfrm>
          <a:prstGeom prst="rect">
            <a:avLst/>
          </a:prstGeom>
        </p:spPr>
      </p:pic>
    </p:spTree>
    <p:extLst>
      <p:ext uri="{BB962C8B-B14F-4D97-AF65-F5344CB8AC3E}">
        <p14:creationId xmlns:p14="http://schemas.microsoft.com/office/powerpoint/2010/main" val="2307822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5E107C1-63CE-4B23-BB60-A11F4352C5E1}"/>
              </a:ext>
            </a:extLst>
          </p:cNvPr>
          <p:cNvSpPr>
            <a:spLocks noGrp="1"/>
          </p:cNvSpPr>
          <p:nvPr>
            <p:ph idx="1"/>
          </p:nvPr>
        </p:nvSpPr>
        <p:spPr>
          <a:xfrm>
            <a:off x="550333" y="928158"/>
            <a:ext cx="11091334" cy="5201709"/>
          </a:xfrm>
        </p:spPr>
        <p:txBody>
          <a:bodyPr/>
          <a:lstStyle/>
          <a:p>
            <a:r>
              <a:rPr lang="en-US" altLang="zh-TW" dirty="0"/>
              <a:t>we don’t seem to have improved the slope in the way we had hoped.</a:t>
            </a:r>
          </a:p>
          <a:p>
            <a:r>
              <a:rPr lang="en-US" altLang="zh-TW" dirty="0"/>
              <a:t>It hasn’t divided neatly the region</a:t>
            </a:r>
          </a:p>
          <a:p>
            <a:r>
              <a:rPr lang="en-US" altLang="zh-TW" dirty="0"/>
              <a:t>The line updates to give each desired value for y.</a:t>
            </a:r>
          </a:p>
          <a:p>
            <a:r>
              <a:rPr lang="en-US" altLang="zh-TW" dirty="0"/>
              <a:t>What’s wrong with that? </a:t>
            </a:r>
          </a:p>
          <a:p>
            <a:r>
              <a:rPr lang="en-US" altLang="zh-TW" dirty="0"/>
              <a:t>we are </a:t>
            </a:r>
            <a:r>
              <a:rPr lang="en-US" altLang="zh-TW" dirty="0">
                <a:solidFill>
                  <a:srgbClr val="FF0000"/>
                </a:solidFill>
              </a:rPr>
              <a:t>throwing away</a:t>
            </a:r>
            <a:r>
              <a:rPr lang="en-US" altLang="zh-TW" dirty="0"/>
              <a:t> any learning that </a:t>
            </a:r>
            <a:r>
              <a:rPr lang="en-US" altLang="zh-TW" dirty="0">
                <a:solidFill>
                  <a:srgbClr val="FF0000"/>
                </a:solidFill>
              </a:rPr>
              <a:t>previous training</a:t>
            </a:r>
            <a:r>
              <a:rPr lang="en-US" altLang="zh-TW" dirty="0"/>
              <a:t> examples might gives us  </a:t>
            </a:r>
          </a:p>
          <a:p>
            <a:r>
              <a:rPr lang="en-US" altLang="zh-TW" dirty="0">
                <a:solidFill>
                  <a:srgbClr val="FF0000"/>
                </a:solidFill>
              </a:rPr>
              <a:t>just learning </a:t>
            </a:r>
            <a:r>
              <a:rPr lang="en-US" altLang="zh-TW" dirty="0"/>
              <a:t>from the </a:t>
            </a:r>
            <a:r>
              <a:rPr lang="en-US" altLang="zh-TW" dirty="0">
                <a:solidFill>
                  <a:srgbClr val="FF0000"/>
                </a:solidFill>
              </a:rPr>
              <a:t>last one</a:t>
            </a:r>
            <a:r>
              <a:rPr lang="en-US" altLang="zh-TW" dirty="0"/>
              <a:t>.</a:t>
            </a:r>
          </a:p>
          <a:p>
            <a:r>
              <a:rPr lang="en-US" altLang="zh-TW" dirty="0"/>
              <a:t>How do we fix this? </a:t>
            </a:r>
          </a:p>
          <a:p>
            <a:r>
              <a:rPr lang="en-US" altLang="zh-TW" dirty="0"/>
              <a:t>We moderate the updates.</a:t>
            </a:r>
          </a:p>
          <a:p>
            <a:r>
              <a:rPr lang="zh-TW" altLang="en-US" dirty="0"/>
              <a:t>適度改進</a:t>
            </a:r>
            <a:endParaRPr lang="en-US" altLang="zh-TW" dirty="0"/>
          </a:p>
          <a:p>
            <a:endParaRPr lang="zh-TW" altLang="en-US" dirty="0"/>
          </a:p>
        </p:txBody>
      </p:sp>
    </p:spTree>
    <p:extLst>
      <p:ext uri="{BB962C8B-B14F-4D97-AF65-F5344CB8AC3E}">
        <p14:creationId xmlns:p14="http://schemas.microsoft.com/office/powerpoint/2010/main" val="4230312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440C89A-E11D-44BE-9008-431C52D94224}"/>
              </a:ext>
            </a:extLst>
          </p:cNvPr>
          <p:cNvSpPr>
            <a:spLocks noGrp="1"/>
          </p:cNvSpPr>
          <p:nvPr>
            <p:ph idx="1"/>
          </p:nvPr>
        </p:nvSpPr>
        <p:spPr>
          <a:xfrm>
            <a:off x="635000" y="3429000"/>
            <a:ext cx="10515600" cy="3305174"/>
          </a:xfrm>
        </p:spPr>
        <p:txBody>
          <a:bodyPr/>
          <a:lstStyle/>
          <a:p>
            <a:r>
              <a:rPr lang="en-US" altLang="zh-TW" dirty="0"/>
              <a:t>Let’s just pluck a value </a:t>
            </a:r>
            <a:r>
              <a:rPr lang="en-US" altLang="zh-TW" dirty="0">
                <a:solidFill>
                  <a:srgbClr val="FF0000"/>
                </a:solidFill>
              </a:rPr>
              <a:t>at random </a:t>
            </a:r>
            <a:r>
              <a:rPr lang="en-US" altLang="zh-TW" dirty="0"/>
              <a:t>and give it a go!</a:t>
            </a:r>
          </a:p>
          <a:p>
            <a:r>
              <a:rPr lang="en-US" altLang="zh-TW" dirty="0"/>
              <a:t>try c = 0.5 and see what happens</a:t>
            </a:r>
          </a:p>
          <a:p>
            <a:r>
              <a:rPr lang="en-US" altLang="zh-TW" dirty="0"/>
              <a:t>That gives 50 miles</a:t>
            </a:r>
          </a:p>
          <a:p>
            <a:r>
              <a:rPr lang="en-US" altLang="zh-TW" dirty="0"/>
              <a:t>our </a:t>
            </a:r>
            <a:r>
              <a:rPr lang="en-US" altLang="zh-TW" dirty="0">
                <a:solidFill>
                  <a:srgbClr val="FF0000"/>
                </a:solidFill>
              </a:rPr>
              <a:t>truth example </a:t>
            </a:r>
            <a:r>
              <a:rPr lang="en-US" altLang="zh-TW" dirty="0"/>
              <a:t>number 2 </a:t>
            </a:r>
            <a:r>
              <a:rPr lang="en-US" altLang="zh-TW" dirty="0">
                <a:solidFill>
                  <a:srgbClr val="FF0000"/>
                </a:solidFill>
              </a:rPr>
              <a:t>tells us </a:t>
            </a:r>
            <a:r>
              <a:rPr lang="en-US" altLang="zh-TW" dirty="0"/>
              <a:t>the answer should be 62.137</a:t>
            </a:r>
          </a:p>
          <a:p>
            <a:r>
              <a:rPr lang="en-US" altLang="zh-TW" dirty="0"/>
              <a:t>We’re wrong by 12.137. That’s the </a:t>
            </a:r>
            <a:r>
              <a:rPr lang="en-US" altLang="zh-TW" dirty="0">
                <a:solidFill>
                  <a:srgbClr val="FF0000"/>
                </a:solidFill>
              </a:rPr>
              <a:t>error</a:t>
            </a:r>
          </a:p>
          <a:p>
            <a:r>
              <a:rPr lang="en-US" altLang="zh-TW" dirty="0"/>
              <a:t>So what next? We know we’re wrong, and by how much</a:t>
            </a:r>
            <a:endParaRPr lang="zh-TW" altLang="en-US" dirty="0"/>
          </a:p>
        </p:txBody>
      </p:sp>
      <p:pic>
        <p:nvPicPr>
          <p:cNvPr id="4" name="圖片 3">
            <a:extLst>
              <a:ext uri="{FF2B5EF4-FFF2-40B4-BE49-F238E27FC236}">
                <a16:creationId xmlns:a16="http://schemas.microsoft.com/office/drawing/2014/main" id="{1DD9CBEC-C8A8-4FD5-A99B-8C08BFEA3873}"/>
              </a:ext>
            </a:extLst>
          </p:cNvPr>
          <p:cNvPicPr>
            <a:picLocks noChangeAspect="1"/>
          </p:cNvPicPr>
          <p:nvPr/>
        </p:nvPicPr>
        <p:blipFill>
          <a:blip r:embed="rId2"/>
          <a:stretch>
            <a:fillRect/>
          </a:stretch>
        </p:blipFill>
        <p:spPr>
          <a:xfrm>
            <a:off x="1685114" y="327026"/>
            <a:ext cx="8821772" cy="2822574"/>
          </a:xfrm>
          <a:prstGeom prst="rect">
            <a:avLst/>
          </a:prstGeom>
        </p:spPr>
      </p:pic>
    </p:spTree>
    <p:extLst>
      <p:ext uri="{BB962C8B-B14F-4D97-AF65-F5344CB8AC3E}">
        <p14:creationId xmlns:p14="http://schemas.microsoft.com/office/powerpoint/2010/main" val="634427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1CA5619-C133-42B6-A72A-1F5249AC14BC}"/>
              </a:ext>
            </a:extLst>
          </p:cNvPr>
          <p:cNvSpPr>
            <a:spLocks noGrp="1"/>
          </p:cNvSpPr>
          <p:nvPr>
            <p:ph idx="1"/>
          </p:nvPr>
        </p:nvSpPr>
        <p:spPr>
          <a:xfrm>
            <a:off x="596900" y="369358"/>
            <a:ext cx="10998200" cy="4921099"/>
          </a:xfrm>
        </p:spPr>
        <p:txBody>
          <a:bodyPr>
            <a:normAutofit/>
          </a:bodyPr>
          <a:lstStyle/>
          <a:p>
            <a:pPr>
              <a:lnSpc>
                <a:spcPct val="100000"/>
              </a:lnSpc>
            </a:pPr>
            <a:r>
              <a:rPr lang="en-US" altLang="zh-TW" dirty="0"/>
              <a:t>we calm them down a bit. </a:t>
            </a:r>
          </a:p>
          <a:p>
            <a:pPr>
              <a:lnSpc>
                <a:spcPct val="100000"/>
              </a:lnSpc>
            </a:pPr>
            <a:r>
              <a:rPr lang="en-US" altLang="zh-TW" dirty="0"/>
              <a:t>Instead of jumping to each new A,</a:t>
            </a:r>
          </a:p>
          <a:p>
            <a:pPr>
              <a:lnSpc>
                <a:spcPct val="100000"/>
              </a:lnSpc>
            </a:pPr>
            <a:r>
              <a:rPr lang="en-US" altLang="zh-TW" dirty="0"/>
              <a:t>we take a fraction of the change ΔA, not all of it. </a:t>
            </a:r>
          </a:p>
          <a:p>
            <a:pPr>
              <a:lnSpc>
                <a:spcPct val="100000"/>
              </a:lnSpc>
            </a:pPr>
            <a:r>
              <a:rPr lang="zh-TW" altLang="en-US" dirty="0"/>
              <a:t>使用這種方式，小心謹慎地向訓練樣本所指示的方向移動，保留先前訓練所得到的值的一部份。</a:t>
            </a:r>
            <a:endParaRPr lang="en-US" altLang="zh-TW" dirty="0"/>
          </a:p>
          <a:p>
            <a:pPr>
              <a:lnSpc>
                <a:spcPct val="100000"/>
              </a:lnSpc>
            </a:pPr>
            <a:r>
              <a:rPr lang="en-US" altLang="zh-TW" dirty="0"/>
              <a:t>This moderation, has another very powerful and useful side effect.</a:t>
            </a:r>
          </a:p>
          <a:p>
            <a:pPr>
              <a:lnSpc>
                <a:spcPct val="100000"/>
              </a:lnSpc>
            </a:pPr>
            <a:r>
              <a:rPr lang="zh-TW" altLang="en-US" dirty="0"/>
              <a:t>當訓練數據本身不能確信為完全正確，並且充滿錯誤、噪聲</a:t>
            </a:r>
            <a:endParaRPr lang="en-US" altLang="zh-TW" dirty="0"/>
          </a:p>
          <a:p>
            <a:pPr>
              <a:lnSpc>
                <a:spcPct val="100000"/>
              </a:lnSpc>
            </a:pPr>
            <a:r>
              <a:rPr lang="zh-TW" altLang="en-US" dirty="0"/>
              <a:t>有節制的調整可抑制或緩和錯誤、噪聲</a:t>
            </a:r>
            <a:endParaRPr lang="en-US" altLang="zh-TW" dirty="0"/>
          </a:p>
          <a:p>
            <a:pPr>
              <a:lnSpc>
                <a:spcPct val="100000"/>
              </a:lnSpc>
            </a:pPr>
            <a:r>
              <a:rPr lang="en-US" altLang="zh-TW" dirty="0"/>
              <a:t>we’ll add a moderation into the update formula:</a:t>
            </a:r>
          </a:p>
        </p:txBody>
      </p:sp>
      <p:pic>
        <p:nvPicPr>
          <p:cNvPr id="4" name="圖片 3">
            <a:extLst>
              <a:ext uri="{FF2B5EF4-FFF2-40B4-BE49-F238E27FC236}">
                <a16:creationId xmlns:a16="http://schemas.microsoft.com/office/drawing/2014/main" id="{72737224-7214-46B2-9712-016C8F991E65}"/>
              </a:ext>
            </a:extLst>
          </p:cNvPr>
          <p:cNvPicPr>
            <a:picLocks noChangeAspect="1"/>
          </p:cNvPicPr>
          <p:nvPr/>
        </p:nvPicPr>
        <p:blipFill>
          <a:blip r:embed="rId3"/>
          <a:stretch>
            <a:fillRect/>
          </a:stretch>
        </p:blipFill>
        <p:spPr>
          <a:xfrm>
            <a:off x="3632722" y="5519057"/>
            <a:ext cx="4926555" cy="653143"/>
          </a:xfrm>
          <a:prstGeom prst="rect">
            <a:avLst/>
          </a:prstGeom>
        </p:spPr>
      </p:pic>
    </p:spTree>
    <p:extLst>
      <p:ext uri="{BB962C8B-B14F-4D97-AF65-F5344CB8AC3E}">
        <p14:creationId xmlns:p14="http://schemas.microsoft.com/office/powerpoint/2010/main" val="3496402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DB995E1-062E-44C2-AC14-0E57F2A45336}"/>
              </a:ext>
            </a:extLst>
          </p:cNvPr>
          <p:cNvSpPr>
            <a:spLocks noGrp="1"/>
          </p:cNvSpPr>
          <p:nvPr>
            <p:ph idx="1"/>
          </p:nvPr>
        </p:nvSpPr>
        <p:spPr>
          <a:xfrm>
            <a:off x="7159951" y="1653053"/>
            <a:ext cx="5032049" cy="4138797"/>
          </a:xfrm>
        </p:spPr>
        <p:txBody>
          <a:bodyPr>
            <a:normAutofit/>
          </a:bodyPr>
          <a:lstStyle/>
          <a:p>
            <a:r>
              <a:rPr lang="en-US" altLang="zh-TW" sz="2000" dirty="0"/>
              <a:t>The </a:t>
            </a:r>
            <a:r>
              <a:rPr lang="en-US" altLang="zh-TW" sz="2000" dirty="0">
                <a:solidFill>
                  <a:srgbClr val="FF0000"/>
                </a:solidFill>
              </a:rPr>
              <a:t>learning rate </a:t>
            </a:r>
            <a:r>
              <a:rPr lang="en-US" altLang="zh-TW" sz="2000" dirty="0"/>
              <a:t>, L</a:t>
            </a:r>
          </a:p>
          <a:p>
            <a:r>
              <a:rPr lang="en-US" altLang="zh-TW" sz="2000" dirty="0"/>
              <a:t>Let’s pick L = 0.5</a:t>
            </a:r>
          </a:p>
          <a:p>
            <a:r>
              <a:rPr lang="en-US" altLang="zh-TW" sz="2000" dirty="0"/>
              <a:t>A = 0.25, first training , y = 0.25 * 3.0 = 0.75</a:t>
            </a:r>
          </a:p>
          <a:p>
            <a:r>
              <a:rPr lang="en-US" altLang="zh-TW" sz="2000" dirty="0"/>
              <a:t>desired value 1.1 , error is 1.1 – 0.75 = 0.35</a:t>
            </a:r>
          </a:p>
          <a:p>
            <a:r>
              <a:rPr lang="en-US" altLang="zh-TW" sz="2000" dirty="0"/>
              <a:t>ΔA = L (E / x) = 0.5 * 0.35 / 3.0 = 0.0583</a:t>
            </a:r>
          </a:p>
          <a:p>
            <a:r>
              <a:rPr lang="en-US" altLang="zh-TW" sz="2000" dirty="0"/>
              <a:t>updated A is 0.25 + 0.0583 = 0.3083</a:t>
            </a:r>
          </a:p>
          <a:p>
            <a:r>
              <a:rPr lang="en-US" altLang="zh-TW" sz="2000" dirty="0"/>
              <a:t>Trying out this new A for x = 3.0</a:t>
            </a:r>
          </a:p>
          <a:p>
            <a:r>
              <a:rPr lang="en-US" altLang="zh-TW" sz="2000" dirty="0"/>
              <a:t>y = 0.3083 * 3.0 = 0.9250</a:t>
            </a:r>
          </a:p>
          <a:p>
            <a:r>
              <a:rPr lang="en-US" altLang="zh-TW" sz="2000" dirty="0"/>
              <a:t>line falls on the wrong side</a:t>
            </a:r>
          </a:p>
          <a:p>
            <a:r>
              <a:rPr lang="en-US" altLang="zh-TW" sz="2000" dirty="0"/>
              <a:t>It did move in the right direction</a:t>
            </a:r>
          </a:p>
        </p:txBody>
      </p:sp>
      <p:pic>
        <p:nvPicPr>
          <p:cNvPr id="4" name="圖片 3">
            <a:extLst>
              <a:ext uri="{FF2B5EF4-FFF2-40B4-BE49-F238E27FC236}">
                <a16:creationId xmlns:a16="http://schemas.microsoft.com/office/drawing/2014/main" id="{625559E4-37EA-4195-9C2E-34D0933BE64A}"/>
              </a:ext>
            </a:extLst>
          </p:cNvPr>
          <p:cNvPicPr>
            <a:picLocks noChangeAspect="1"/>
          </p:cNvPicPr>
          <p:nvPr/>
        </p:nvPicPr>
        <p:blipFill>
          <a:blip r:embed="rId2"/>
          <a:stretch>
            <a:fillRect/>
          </a:stretch>
        </p:blipFill>
        <p:spPr>
          <a:xfrm>
            <a:off x="3458890" y="413007"/>
            <a:ext cx="4244617" cy="653143"/>
          </a:xfrm>
          <a:prstGeom prst="rect">
            <a:avLst/>
          </a:prstGeom>
        </p:spPr>
      </p:pic>
      <p:pic>
        <p:nvPicPr>
          <p:cNvPr id="5" name="圖片 4">
            <a:extLst>
              <a:ext uri="{FF2B5EF4-FFF2-40B4-BE49-F238E27FC236}">
                <a16:creationId xmlns:a16="http://schemas.microsoft.com/office/drawing/2014/main" id="{B01BDCCB-CA68-4DE9-9B3F-CF98085AEE2B}"/>
              </a:ext>
            </a:extLst>
          </p:cNvPr>
          <p:cNvPicPr>
            <a:picLocks noChangeAspect="1"/>
          </p:cNvPicPr>
          <p:nvPr/>
        </p:nvPicPr>
        <p:blipFill>
          <a:blip r:embed="rId3"/>
          <a:stretch>
            <a:fillRect/>
          </a:stretch>
        </p:blipFill>
        <p:spPr>
          <a:xfrm>
            <a:off x="0" y="1119977"/>
            <a:ext cx="6917781" cy="5204947"/>
          </a:xfrm>
          <a:prstGeom prst="rect">
            <a:avLst/>
          </a:prstGeom>
        </p:spPr>
      </p:pic>
    </p:spTree>
    <p:extLst>
      <p:ext uri="{BB962C8B-B14F-4D97-AF65-F5344CB8AC3E}">
        <p14:creationId xmlns:p14="http://schemas.microsoft.com/office/powerpoint/2010/main" val="1606443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DD93AA7-8C17-49F2-BD97-766806BF8640}"/>
              </a:ext>
            </a:extLst>
          </p:cNvPr>
          <p:cNvPicPr>
            <a:picLocks noChangeAspect="1"/>
          </p:cNvPicPr>
          <p:nvPr/>
        </p:nvPicPr>
        <p:blipFill>
          <a:blip r:embed="rId2"/>
          <a:stretch>
            <a:fillRect/>
          </a:stretch>
        </p:blipFill>
        <p:spPr>
          <a:xfrm>
            <a:off x="0" y="1653053"/>
            <a:ext cx="6917781" cy="5204947"/>
          </a:xfrm>
          <a:prstGeom prst="rect">
            <a:avLst/>
          </a:prstGeom>
        </p:spPr>
      </p:pic>
      <p:sp>
        <p:nvSpPr>
          <p:cNvPr id="3" name="內容版面配置區 2">
            <a:extLst>
              <a:ext uri="{FF2B5EF4-FFF2-40B4-BE49-F238E27FC236}">
                <a16:creationId xmlns:a16="http://schemas.microsoft.com/office/drawing/2014/main" id="{FDA4B328-997D-4323-A8EB-1AEEFFBF4643}"/>
              </a:ext>
            </a:extLst>
          </p:cNvPr>
          <p:cNvSpPr>
            <a:spLocks noGrp="1"/>
          </p:cNvSpPr>
          <p:nvPr>
            <p:ph idx="1"/>
          </p:nvPr>
        </p:nvSpPr>
        <p:spPr>
          <a:xfrm>
            <a:off x="4647157" y="313880"/>
            <a:ext cx="7240044" cy="1815546"/>
          </a:xfrm>
        </p:spPr>
        <p:txBody>
          <a:bodyPr>
            <a:normAutofit/>
          </a:bodyPr>
          <a:lstStyle/>
          <a:p>
            <a:r>
              <a:rPr lang="en-US" altLang="zh-TW" sz="2400" dirty="0"/>
              <a:t>A = 0.3083 , second training , y = 0.3083 * 1.0 = 0.3083</a:t>
            </a:r>
          </a:p>
          <a:p>
            <a:r>
              <a:rPr lang="en-US" altLang="zh-TW" sz="2400" dirty="0"/>
              <a:t>desired value 2.9 , error is 2.9 - 0.3083 = 2.5917 </a:t>
            </a:r>
          </a:p>
          <a:p>
            <a:r>
              <a:rPr lang="en-US" altLang="zh-TW" sz="2400" dirty="0"/>
              <a:t>ΔA = L (E / x) = 0.5 * 2.5917 / 1.0 = 1.2958. </a:t>
            </a:r>
          </a:p>
          <a:p>
            <a:r>
              <a:rPr lang="en-US" altLang="zh-TW" sz="2400" dirty="0"/>
              <a:t>newer A is now 0.3083 + 1.2958 = 1.6042. </a:t>
            </a:r>
            <a:endParaRPr lang="zh-TW" altLang="en-US" sz="2400" dirty="0"/>
          </a:p>
        </p:txBody>
      </p:sp>
    </p:spTree>
    <p:extLst>
      <p:ext uri="{BB962C8B-B14F-4D97-AF65-F5344CB8AC3E}">
        <p14:creationId xmlns:p14="http://schemas.microsoft.com/office/powerpoint/2010/main" val="2469955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C26C11-BF86-4C02-AB97-5817BFFAC8B7}"/>
              </a:ext>
            </a:extLst>
          </p:cNvPr>
          <p:cNvSpPr>
            <a:spLocks noGrp="1"/>
          </p:cNvSpPr>
          <p:nvPr>
            <p:ph type="title"/>
          </p:nvPr>
        </p:nvSpPr>
        <p:spPr>
          <a:xfrm>
            <a:off x="838200" y="0"/>
            <a:ext cx="10515600" cy="1325563"/>
          </a:xfrm>
        </p:spPr>
        <p:txBody>
          <a:bodyPr/>
          <a:lstStyle/>
          <a:p>
            <a:r>
              <a:rPr lang="en-US" altLang="zh-TW" dirty="0"/>
              <a:t>Key Points: </a:t>
            </a:r>
            <a:endParaRPr lang="zh-TW" altLang="en-US" dirty="0"/>
          </a:p>
        </p:txBody>
      </p:sp>
      <p:sp>
        <p:nvSpPr>
          <p:cNvPr id="3" name="內容版面配置區 2">
            <a:extLst>
              <a:ext uri="{FF2B5EF4-FFF2-40B4-BE49-F238E27FC236}">
                <a16:creationId xmlns:a16="http://schemas.microsoft.com/office/drawing/2014/main" id="{1549EBF9-CED5-4B29-B2B7-96DAE012FADC}"/>
              </a:ext>
            </a:extLst>
          </p:cNvPr>
          <p:cNvSpPr>
            <a:spLocks noGrp="1"/>
          </p:cNvSpPr>
          <p:nvPr>
            <p:ph idx="1"/>
          </p:nvPr>
        </p:nvSpPr>
        <p:spPr>
          <a:xfrm>
            <a:off x="1131518" y="1475875"/>
            <a:ext cx="9628339" cy="4851400"/>
          </a:xfrm>
        </p:spPr>
        <p:txBody>
          <a:bodyPr>
            <a:normAutofit/>
          </a:bodyPr>
          <a:lstStyle/>
          <a:p>
            <a:r>
              <a:rPr lang="zh-TW" altLang="en-US" dirty="0"/>
              <a:t>用簡單的數學，說明線性分類器輸出誤差值和可調節斜率參數之間的關係，消除誤差值</a:t>
            </a:r>
            <a:endParaRPr lang="en-US" altLang="zh-TW" dirty="0"/>
          </a:p>
          <a:p>
            <a:r>
              <a:rPr lang="zh-TW" altLang="en-US" dirty="0"/>
              <a:t>樸素的調整方法，改進後的模型只和最後一次的訓練樣本匹配，忽略先前的訓練樣本。</a:t>
            </a:r>
            <a:endParaRPr lang="en-US" altLang="zh-TW" dirty="0"/>
          </a:p>
          <a:p>
            <a:r>
              <a:rPr lang="zh-TW" altLang="en-US" dirty="0">
                <a:solidFill>
                  <a:srgbClr val="FF0000"/>
                </a:solidFill>
              </a:rPr>
              <a:t>使用學習率，調節改進速率</a:t>
            </a:r>
            <a:r>
              <a:rPr lang="en-US" altLang="zh-TW" dirty="0">
                <a:solidFill>
                  <a:srgbClr val="FF0000"/>
                </a:solidFill>
              </a:rPr>
              <a:t>(moderation)</a:t>
            </a:r>
            <a:r>
              <a:rPr lang="zh-TW" altLang="en-US" dirty="0">
                <a:solidFill>
                  <a:srgbClr val="FF0000"/>
                </a:solidFill>
              </a:rPr>
              <a:t>，使得單一樣本不再主導整個學習過程。</a:t>
            </a:r>
            <a:endParaRPr lang="en-US" altLang="zh-TW" dirty="0">
              <a:solidFill>
                <a:srgbClr val="FF0000"/>
              </a:solidFill>
            </a:endParaRPr>
          </a:p>
          <a:p>
            <a:r>
              <a:rPr lang="zh-TW" altLang="en-US" dirty="0"/>
              <a:t>真實世界的訓練樣本可能充滿噪聲或包含錯誤</a:t>
            </a:r>
            <a:endParaRPr lang="en-US" altLang="zh-TW" dirty="0"/>
          </a:p>
          <a:p>
            <a:r>
              <a:rPr lang="zh-TW" altLang="en-US" dirty="0"/>
              <a:t>適度更新</a:t>
            </a:r>
            <a:r>
              <a:rPr lang="en-US" altLang="zh-TW" dirty="0"/>
              <a:t>(moderation)</a:t>
            </a:r>
            <a:r>
              <a:rPr lang="zh-TW" altLang="en-US" dirty="0"/>
              <a:t>有助於限制這些錯誤樣本的影響</a:t>
            </a:r>
          </a:p>
        </p:txBody>
      </p:sp>
    </p:spTree>
    <p:extLst>
      <p:ext uri="{BB962C8B-B14F-4D97-AF65-F5344CB8AC3E}">
        <p14:creationId xmlns:p14="http://schemas.microsoft.com/office/powerpoint/2010/main" val="1553459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8F11CF-1C15-4A0D-B300-50C51CCB9614}"/>
              </a:ext>
            </a:extLst>
          </p:cNvPr>
          <p:cNvSpPr>
            <a:spLocks noGrp="1"/>
          </p:cNvSpPr>
          <p:nvPr>
            <p:ph type="title"/>
          </p:nvPr>
        </p:nvSpPr>
        <p:spPr>
          <a:xfrm>
            <a:off x="838200" y="365126"/>
            <a:ext cx="10515600" cy="812322"/>
          </a:xfrm>
        </p:spPr>
        <p:txBody>
          <a:bodyPr/>
          <a:lstStyle/>
          <a:p>
            <a:r>
              <a:rPr lang="zh-TW" altLang="en-US" dirty="0"/>
              <a:t>線性分類器的侷限性</a:t>
            </a:r>
          </a:p>
        </p:txBody>
      </p:sp>
      <p:pic>
        <p:nvPicPr>
          <p:cNvPr id="4" name="圖片 3">
            <a:extLst>
              <a:ext uri="{FF2B5EF4-FFF2-40B4-BE49-F238E27FC236}">
                <a16:creationId xmlns:a16="http://schemas.microsoft.com/office/drawing/2014/main" id="{473EC69D-ECA5-4F4F-90AB-262B086FC42E}"/>
              </a:ext>
            </a:extLst>
          </p:cNvPr>
          <p:cNvPicPr>
            <a:picLocks noChangeAspect="1"/>
          </p:cNvPicPr>
          <p:nvPr/>
        </p:nvPicPr>
        <p:blipFill>
          <a:blip r:embed="rId2"/>
          <a:stretch>
            <a:fillRect/>
          </a:stretch>
        </p:blipFill>
        <p:spPr>
          <a:xfrm>
            <a:off x="1139869" y="1761578"/>
            <a:ext cx="3905451" cy="3454578"/>
          </a:xfrm>
          <a:prstGeom prst="rect">
            <a:avLst/>
          </a:prstGeom>
        </p:spPr>
      </p:pic>
      <p:pic>
        <p:nvPicPr>
          <p:cNvPr id="5" name="圖片 4">
            <a:extLst>
              <a:ext uri="{FF2B5EF4-FFF2-40B4-BE49-F238E27FC236}">
                <a16:creationId xmlns:a16="http://schemas.microsoft.com/office/drawing/2014/main" id="{5E7397BC-8429-4138-8773-70B2688C6E46}"/>
              </a:ext>
            </a:extLst>
          </p:cNvPr>
          <p:cNvPicPr>
            <a:picLocks noChangeAspect="1"/>
          </p:cNvPicPr>
          <p:nvPr/>
        </p:nvPicPr>
        <p:blipFill>
          <a:blip r:embed="rId3"/>
          <a:stretch>
            <a:fillRect/>
          </a:stretch>
        </p:blipFill>
        <p:spPr>
          <a:xfrm>
            <a:off x="6216344" y="1761578"/>
            <a:ext cx="4140413" cy="3600635"/>
          </a:xfrm>
          <a:prstGeom prst="rect">
            <a:avLst/>
          </a:prstGeom>
        </p:spPr>
      </p:pic>
    </p:spTree>
    <p:extLst>
      <p:ext uri="{BB962C8B-B14F-4D97-AF65-F5344CB8AC3E}">
        <p14:creationId xmlns:p14="http://schemas.microsoft.com/office/powerpoint/2010/main" val="3983748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72E90D-F630-4E4C-A7A3-300ED21044DC}"/>
              </a:ext>
            </a:extLst>
          </p:cNvPr>
          <p:cNvSpPr>
            <a:spLocks noGrp="1"/>
          </p:cNvSpPr>
          <p:nvPr>
            <p:ph type="title"/>
          </p:nvPr>
        </p:nvSpPr>
        <p:spPr/>
        <p:txBody>
          <a:bodyPr/>
          <a:lstStyle/>
          <a:p>
            <a:endParaRPr lang="zh-TW" altLang="en-US"/>
          </a:p>
        </p:txBody>
      </p:sp>
      <p:pic>
        <p:nvPicPr>
          <p:cNvPr id="4" name="圖片 3">
            <a:extLst>
              <a:ext uri="{FF2B5EF4-FFF2-40B4-BE49-F238E27FC236}">
                <a16:creationId xmlns:a16="http://schemas.microsoft.com/office/drawing/2014/main" id="{D4F227A5-F556-46B7-B4D6-F8C6AB733ECA}"/>
              </a:ext>
            </a:extLst>
          </p:cNvPr>
          <p:cNvPicPr>
            <a:picLocks noChangeAspect="1"/>
          </p:cNvPicPr>
          <p:nvPr/>
        </p:nvPicPr>
        <p:blipFill>
          <a:blip r:embed="rId2"/>
          <a:stretch>
            <a:fillRect/>
          </a:stretch>
        </p:blipFill>
        <p:spPr>
          <a:xfrm>
            <a:off x="6542762" y="1967932"/>
            <a:ext cx="3841947" cy="3670489"/>
          </a:xfrm>
          <a:prstGeom prst="rect">
            <a:avLst/>
          </a:prstGeom>
        </p:spPr>
      </p:pic>
      <p:pic>
        <p:nvPicPr>
          <p:cNvPr id="5" name="圖片 4">
            <a:extLst>
              <a:ext uri="{FF2B5EF4-FFF2-40B4-BE49-F238E27FC236}">
                <a16:creationId xmlns:a16="http://schemas.microsoft.com/office/drawing/2014/main" id="{302D2B0D-6E68-47C2-B2E6-167E26212B1A}"/>
              </a:ext>
            </a:extLst>
          </p:cNvPr>
          <p:cNvPicPr>
            <a:picLocks noChangeAspect="1"/>
          </p:cNvPicPr>
          <p:nvPr/>
        </p:nvPicPr>
        <p:blipFill>
          <a:blip r:embed="rId3"/>
          <a:stretch>
            <a:fillRect/>
          </a:stretch>
        </p:blipFill>
        <p:spPr>
          <a:xfrm>
            <a:off x="1271976" y="1967932"/>
            <a:ext cx="3784795" cy="3448227"/>
          </a:xfrm>
          <a:prstGeom prst="rect">
            <a:avLst/>
          </a:prstGeom>
        </p:spPr>
      </p:pic>
    </p:spTree>
    <p:extLst>
      <p:ext uri="{BB962C8B-B14F-4D97-AF65-F5344CB8AC3E}">
        <p14:creationId xmlns:p14="http://schemas.microsoft.com/office/powerpoint/2010/main" val="2682724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D8B693-AA72-43E8-BB5E-F367FA378029}"/>
              </a:ext>
            </a:extLst>
          </p:cNvPr>
          <p:cNvSpPr>
            <a:spLocks noGrp="1"/>
          </p:cNvSpPr>
          <p:nvPr>
            <p:ph type="title"/>
          </p:nvPr>
        </p:nvSpPr>
        <p:spPr/>
        <p:txBody>
          <a:bodyPr/>
          <a:lstStyle/>
          <a:p>
            <a:r>
              <a:rPr lang="en-US" altLang="zh-TW" dirty="0"/>
              <a:t>Key Points: </a:t>
            </a:r>
            <a:endParaRPr lang="zh-TW" altLang="en-US" dirty="0"/>
          </a:p>
        </p:txBody>
      </p:sp>
      <p:sp>
        <p:nvSpPr>
          <p:cNvPr id="3" name="內容版面配置區 2">
            <a:extLst>
              <a:ext uri="{FF2B5EF4-FFF2-40B4-BE49-F238E27FC236}">
                <a16:creationId xmlns:a16="http://schemas.microsoft.com/office/drawing/2014/main" id="{7410D488-2CAD-4E1C-B9B3-D4F1BC580185}"/>
              </a:ext>
            </a:extLst>
          </p:cNvPr>
          <p:cNvSpPr>
            <a:spLocks noGrp="1"/>
          </p:cNvSpPr>
          <p:nvPr>
            <p:ph idx="1"/>
          </p:nvPr>
        </p:nvSpPr>
        <p:spPr/>
        <p:txBody>
          <a:bodyPr/>
          <a:lstStyle/>
          <a:p>
            <a:r>
              <a:rPr lang="zh-TW" altLang="en-US" dirty="0"/>
              <a:t>如果數據本身不是由單一線性過程支配，一個線性分類器無法對數據進行劃分</a:t>
            </a:r>
            <a:endParaRPr lang="en-US" altLang="zh-TW" dirty="0"/>
          </a:p>
          <a:p>
            <a:r>
              <a:rPr lang="zh-TW" altLang="en-US" dirty="0"/>
              <a:t>使用多個線性分類器</a:t>
            </a:r>
          </a:p>
        </p:txBody>
      </p:sp>
    </p:spTree>
    <p:extLst>
      <p:ext uri="{BB962C8B-B14F-4D97-AF65-F5344CB8AC3E}">
        <p14:creationId xmlns:p14="http://schemas.microsoft.com/office/powerpoint/2010/main" val="932028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F208EE4-1E65-4DD8-AF20-CFA5FF92B3A0}"/>
              </a:ext>
            </a:extLst>
          </p:cNvPr>
          <p:cNvSpPr>
            <a:spLocks noGrp="1"/>
          </p:cNvSpPr>
          <p:nvPr>
            <p:ph idx="1"/>
          </p:nvPr>
        </p:nvSpPr>
        <p:spPr>
          <a:xfrm>
            <a:off x="1335588" y="1299533"/>
            <a:ext cx="9520824" cy="3623196"/>
          </a:xfrm>
        </p:spPr>
        <p:txBody>
          <a:bodyPr>
            <a:normAutofit/>
          </a:bodyPr>
          <a:lstStyle/>
          <a:p>
            <a:r>
              <a:rPr lang="en-US" altLang="zh-TW" dirty="0"/>
              <a:t>The complete functioning of brains</a:t>
            </a:r>
            <a:r>
              <a:rPr lang="zh-TW" altLang="en-US" dirty="0"/>
              <a:t> </a:t>
            </a:r>
            <a:r>
              <a:rPr lang="en-US" altLang="zh-TW" dirty="0"/>
              <a:t>is still a mystery</a:t>
            </a:r>
          </a:p>
          <a:p>
            <a:r>
              <a:rPr lang="en-US" altLang="zh-TW" dirty="0"/>
              <a:t>but enough is known about neurons</a:t>
            </a:r>
          </a:p>
          <a:p>
            <a:r>
              <a:rPr lang="en-US" altLang="zh-TW" dirty="0"/>
              <a:t>It takes an electric input, pops out another electrical signal</a:t>
            </a:r>
          </a:p>
          <a:p>
            <a:r>
              <a:rPr lang="en-US" altLang="zh-TW" dirty="0"/>
              <a:t>neurons don’t react readily , suppress the input </a:t>
            </a:r>
          </a:p>
          <a:p>
            <a:r>
              <a:rPr lang="en-US" altLang="zh-TW" dirty="0"/>
              <a:t>until it has grown so large that it triggers an output</a:t>
            </a:r>
          </a:p>
          <a:p>
            <a:r>
              <a:rPr lang="en-US" altLang="zh-TW" dirty="0"/>
              <a:t>a threshold must be reached before any output is produced</a:t>
            </a:r>
          </a:p>
          <a:p>
            <a:r>
              <a:rPr lang="en-US" altLang="zh-TW" dirty="0"/>
              <a:t>some kind of threshold is called an activation function</a:t>
            </a:r>
            <a:endParaRPr lang="zh-TW" altLang="en-US" dirty="0"/>
          </a:p>
        </p:txBody>
      </p:sp>
    </p:spTree>
    <p:extLst>
      <p:ext uri="{BB962C8B-B14F-4D97-AF65-F5344CB8AC3E}">
        <p14:creationId xmlns:p14="http://schemas.microsoft.com/office/powerpoint/2010/main" val="1906995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D39EADC6-AF0D-4CB9-8D29-6784E2F3F329}"/>
              </a:ext>
            </a:extLst>
          </p:cNvPr>
          <p:cNvPicPr>
            <a:picLocks noChangeAspect="1"/>
          </p:cNvPicPr>
          <p:nvPr/>
        </p:nvPicPr>
        <p:blipFill>
          <a:blip r:embed="rId2"/>
          <a:stretch>
            <a:fillRect/>
          </a:stretch>
        </p:blipFill>
        <p:spPr>
          <a:xfrm>
            <a:off x="455680" y="1741350"/>
            <a:ext cx="6032451" cy="4151119"/>
          </a:xfrm>
          <a:prstGeom prst="rect">
            <a:avLst/>
          </a:prstGeom>
        </p:spPr>
      </p:pic>
      <p:pic>
        <p:nvPicPr>
          <p:cNvPr id="5" name="圖片 4">
            <a:extLst>
              <a:ext uri="{FF2B5EF4-FFF2-40B4-BE49-F238E27FC236}">
                <a16:creationId xmlns:a16="http://schemas.microsoft.com/office/drawing/2014/main" id="{B784D156-F3B2-4F40-987F-E74EC0FA9DF1}"/>
              </a:ext>
            </a:extLst>
          </p:cNvPr>
          <p:cNvPicPr>
            <a:picLocks noChangeAspect="1"/>
          </p:cNvPicPr>
          <p:nvPr/>
        </p:nvPicPr>
        <p:blipFill>
          <a:blip r:embed="rId3"/>
          <a:stretch>
            <a:fillRect/>
          </a:stretch>
        </p:blipFill>
        <p:spPr>
          <a:xfrm>
            <a:off x="7170723" y="2693473"/>
            <a:ext cx="5021277" cy="1471054"/>
          </a:xfrm>
          <a:prstGeom prst="rect">
            <a:avLst/>
          </a:prstGeom>
        </p:spPr>
      </p:pic>
    </p:spTree>
    <p:extLst>
      <p:ext uri="{BB962C8B-B14F-4D97-AF65-F5344CB8AC3E}">
        <p14:creationId xmlns:p14="http://schemas.microsoft.com/office/powerpoint/2010/main" val="3175954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2B1D6DC-E71A-40DF-C016-4AE5B7CAB34A}"/>
              </a:ext>
            </a:extLst>
          </p:cNvPr>
          <p:cNvPicPr>
            <a:picLocks noChangeAspect="1"/>
          </p:cNvPicPr>
          <p:nvPr/>
        </p:nvPicPr>
        <p:blipFill>
          <a:blip r:embed="rId2"/>
          <a:stretch>
            <a:fillRect/>
          </a:stretch>
        </p:blipFill>
        <p:spPr>
          <a:xfrm>
            <a:off x="2119760" y="603314"/>
            <a:ext cx="7683438" cy="2693164"/>
          </a:xfrm>
          <a:prstGeom prst="rect">
            <a:avLst/>
          </a:prstGeom>
        </p:spPr>
      </p:pic>
      <p:sp>
        <p:nvSpPr>
          <p:cNvPr id="6" name="內容版面配置區 2">
            <a:extLst>
              <a:ext uri="{FF2B5EF4-FFF2-40B4-BE49-F238E27FC236}">
                <a16:creationId xmlns:a16="http://schemas.microsoft.com/office/drawing/2014/main" id="{67369D1C-3D2C-9571-D02D-9C951178BA2B}"/>
              </a:ext>
            </a:extLst>
          </p:cNvPr>
          <p:cNvSpPr>
            <a:spLocks noGrp="1"/>
          </p:cNvSpPr>
          <p:nvPr>
            <p:ph idx="1"/>
          </p:nvPr>
        </p:nvSpPr>
        <p:spPr>
          <a:xfrm>
            <a:off x="1275522" y="3932721"/>
            <a:ext cx="10515600" cy="2587349"/>
          </a:xfrm>
        </p:spPr>
        <p:txBody>
          <a:bodyPr/>
          <a:lstStyle/>
          <a:p>
            <a:r>
              <a:rPr lang="en-US" altLang="zh-TW" dirty="0"/>
              <a:t>take many inputs, not just one</a:t>
            </a:r>
          </a:p>
          <a:p>
            <a:r>
              <a:rPr lang="en-US" altLang="zh-TW" dirty="0"/>
              <a:t>combine them by adding them up</a:t>
            </a:r>
          </a:p>
          <a:p>
            <a:r>
              <a:rPr lang="en-US" altLang="zh-TW" dirty="0"/>
              <a:t>the input to the sigmoid function</a:t>
            </a:r>
          </a:p>
          <a:p>
            <a:r>
              <a:rPr lang="en-US" altLang="zh-TW" dirty="0"/>
              <a:t>not large enough , suppress the output signal</a:t>
            </a:r>
          </a:p>
          <a:p>
            <a:r>
              <a:rPr lang="en-US" altLang="zh-TW" dirty="0"/>
              <a:t>large enough , fire the neuron</a:t>
            </a:r>
            <a:endParaRPr lang="zh-TW" altLang="en-US" dirty="0"/>
          </a:p>
        </p:txBody>
      </p:sp>
    </p:spTree>
    <p:extLst>
      <p:ext uri="{BB962C8B-B14F-4D97-AF65-F5344CB8AC3E}">
        <p14:creationId xmlns:p14="http://schemas.microsoft.com/office/powerpoint/2010/main" val="3924442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976B8B-A359-41C8-ABE1-6E1914E8DD9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B27C91C-0253-42E8-8F85-5E6FD4C12FB4}"/>
              </a:ext>
            </a:extLst>
          </p:cNvPr>
          <p:cNvSpPr>
            <a:spLocks noGrp="1"/>
          </p:cNvSpPr>
          <p:nvPr>
            <p:ph idx="1"/>
          </p:nvPr>
        </p:nvSpPr>
        <p:spPr>
          <a:xfrm>
            <a:off x="1468966" y="2521479"/>
            <a:ext cx="9254067" cy="2187575"/>
          </a:xfrm>
        </p:spPr>
        <p:txBody>
          <a:bodyPr>
            <a:normAutofit/>
          </a:bodyPr>
          <a:lstStyle/>
          <a:p>
            <a:pPr marL="0" indent="0">
              <a:buNone/>
            </a:pPr>
            <a:r>
              <a:rPr lang="en-US" altLang="zh-TW" sz="6600" dirty="0"/>
              <a:t>we </a:t>
            </a:r>
            <a:r>
              <a:rPr lang="en-US" altLang="zh-TW" sz="6600" dirty="0">
                <a:solidFill>
                  <a:srgbClr val="FF0000"/>
                </a:solidFill>
              </a:rPr>
              <a:t>use</a:t>
            </a:r>
            <a:r>
              <a:rPr lang="en-US" altLang="zh-TW" sz="6600" dirty="0"/>
              <a:t> this </a:t>
            </a:r>
            <a:r>
              <a:rPr lang="en-US" altLang="zh-TW" sz="6600" dirty="0">
                <a:solidFill>
                  <a:srgbClr val="FF0000"/>
                </a:solidFill>
              </a:rPr>
              <a:t>error to guide </a:t>
            </a:r>
            <a:r>
              <a:rPr lang="en-US" altLang="zh-TW" sz="6600" dirty="0"/>
              <a:t>a second, better, guess</a:t>
            </a:r>
            <a:endParaRPr lang="zh-TW" altLang="en-US" sz="6600" dirty="0"/>
          </a:p>
        </p:txBody>
      </p:sp>
    </p:spTree>
    <p:extLst>
      <p:ext uri="{BB962C8B-B14F-4D97-AF65-F5344CB8AC3E}">
        <p14:creationId xmlns:p14="http://schemas.microsoft.com/office/powerpoint/2010/main" val="3908347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95E321-EE61-6A96-E773-8FF8FF33184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2F57ED6-AA78-BF1C-0EE9-72941CECAA01}"/>
              </a:ext>
            </a:extLst>
          </p:cNvPr>
          <p:cNvSpPr>
            <a:spLocks noGrp="1"/>
          </p:cNvSpPr>
          <p:nvPr>
            <p:ph idx="1"/>
          </p:nvPr>
        </p:nvSpPr>
        <p:spPr>
          <a:xfrm>
            <a:off x="838200" y="2103920"/>
            <a:ext cx="10515600" cy="3872811"/>
          </a:xfrm>
        </p:spPr>
        <p:txBody>
          <a:bodyPr/>
          <a:lstStyle/>
          <a:p>
            <a:pPr>
              <a:lnSpc>
                <a:spcPct val="100000"/>
              </a:lnSpc>
            </a:pPr>
            <a:r>
              <a:rPr lang="en-US" altLang="zh-TW" dirty="0"/>
              <a:t>Interestingly, if only one of the several inputs is large and the rest small, this may be enough to fire the neuron. </a:t>
            </a:r>
          </a:p>
          <a:p>
            <a:pPr>
              <a:lnSpc>
                <a:spcPct val="100000"/>
              </a:lnSpc>
            </a:pPr>
            <a:r>
              <a:rPr lang="en-US" altLang="zh-TW" dirty="0"/>
              <a:t>What’s more, the neuron can fire if some of the inputs are individually almost, but not quite, large enough because when combined the signal is large enough to overcome the threshold. </a:t>
            </a:r>
          </a:p>
          <a:p>
            <a:pPr>
              <a:lnSpc>
                <a:spcPct val="100000"/>
              </a:lnSpc>
            </a:pPr>
            <a:r>
              <a:rPr lang="en-US" altLang="zh-TW" dirty="0"/>
              <a:t>In an intuitive way, this gives you a sense of the more sophisticated, and in a sense fuzzy, calculations that such neurons can do. </a:t>
            </a:r>
            <a:endParaRPr lang="zh-TW" altLang="en-US" dirty="0"/>
          </a:p>
        </p:txBody>
      </p:sp>
    </p:spTree>
    <p:extLst>
      <p:ext uri="{BB962C8B-B14F-4D97-AF65-F5344CB8AC3E}">
        <p14:creationId xmlns:p14="http://schemas.microsoft.com/office/powerpoint/2010/main" val="2067913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DA5B3D7-E476-ECD1-9270-1BD4E20BA70A}"/>
              </a:ext>
            </a:extLst>
          </p:cNvPr>
          <p:cNvPicPr>
            <a:picLocks noChangeAspect="1"/>
          </p:cNvPicPr>
          <p:nvPr/>
        </p:nvPicPr>
        <p:blipFill>
          <a:blip r:embed="rId2"/>
          <a:stretch>
            <a:fillRect/>
          </a:stretch>
        </p:blipFill>
        <p:spPr>
          <a:xfrm>
            <a:off x="5670528" y="2284130"/>
            <a:ext cx="5715294" cy="4153113"/>
          </a:xfrm>
          <a:prstGeom prst="rect">
            <a:avLst/>
          </a:prstGeom>
        </p:spPr>
      </p:pic>
      <p:pic>
        <p:nvPicPr>
          <p:cNvPr id="7" name="圖片 6">
            <a:extLst>
              <a:ext uri="{FF2B5EF4-FFF2-40B4-BE49-F238E27FC236}">
                <a16:creationId xmlns:a16="http://schemas.microsoft.com/office/drawing/2014/main" id="{2B476F63-9065-779A-57E8-ED345F42C811}"/>
              </a:ext>
            </a:extLst>
          </p:cNvPr>
          <p:cNvPicPr>
            <a:picLocks noChangeAspect="1"/>
          </p:cNvPicPr>
          <p:nvPr/>
        </p:nvPicPr>
        <p:blipFill>
          <a:blip r:embed="rId3"/>
          <a:stretch>
            <a:fillRect/>
          </a:stretch>
        </p:blipFill>
        <p:spPr>
          <a:xfrm>
            <a:off x="380706" y="551656"/>
            <a:ext cx="5289822" cy="2616334"/>
          </a:xfrm>
          <a:prstGeom prst="rect">
            <a:avLst/>
          </a:prstGeom>
        </p:spPr>
      </p:pic>
    </p:spTree>
    <p:extLst>
      <p:ext uri="{BB962C8B-B14F-4D97-AF65-F5344CB8AC3E}">
        <p14:creationId xmlns:p14="http://schemas.microsoft.com/office/powerpoint/2010/main" val="541103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AABAB9C6-CC47-42A1-456D-FA0800A712C8}"/>
              </a:ext>
            </a:extLst>
          </p:cNvPr>
          <p:cNvSpPr>
            <a:spLocks noGrp="1"/>
          </p:cNvSpPr>
          <p:nvPr>
            <p:ph idx="1"/>
          </p:nvPr>
        </p:nvSpPr>
        <p:spPr>
          <a:xfrm>
            <a:off x="705288" y="4416424"/>
            <a:ext cx="10515600" cy="2044011"/>
          </a:xfrm>
        </p:spPr>
        <p:txBody>
          <a:bodyPr/>
          <a:lstStyle/>
          <a:p>
            <a:pPr marL="285750" indent="-285750">
              <a:buFont typeface="Arial" panose="020B0604020202020204" pitchFamily="34" charset="0"/>
              <a:buChar char="•"/>
            </a:pPr>
            <a:r>
              <a:rPr lang="zh-TW" altLang="en-US" sz="2800" dirty="0"/>
              <a:t>what part of this architecture does the learning? </a:t>
            </a:r>
            <a:endParaRPr lang="en-US" altLang="zh-TW" sz="2800" dirty="0"/>
          </a:p>
          <a:p>
            <a:pPr marL="285750" indent="-285750">
              <a:buFont typeface="Arial" panose="020B0604020202020204" pitchFamily="34" charset="0"/>
              <a:buChar char="•"/>
            </a:pPr>
            <a:r>
              <a:rPr lang="zh-TW" altLang="en-US" sz="2800" dirty="0"/>
              <a:t>What do we adjust in response to training examples? </a:t>
            </a:r>
            <a:endParaRPr lang="en-US" altLang="zh-TW" sz="2800" dirty="0"/>
          </a:p>
          <a:p>
            <a:pPr marL="285750" indent="-285750">
              <a:buFont typeface="Arial" panose="020B0604020202020204" pitchFamily="34" charset="0"/>
              <a:buChar char="•"/>
            </a:pPr>
            <a:r>
              <a:rPr lang="zh-TW" altLang="en-US" sz="2800" dirty="0"/>
              <a:t>Is there a parameter that we can refine like the slope of the linear classifiers we looked at earlier? </a:t>
            </a:r>
          </a:p>
        </p:txBody>
      </p:sp>
      <p:pic>
        <p:nvPicPr>
          <p:cNvPr id="4" name="圖片 3">
            <a:extLst>
              <a:ext uri="{FF2B5EF4-FFF2-40B4-BE49-F238E27FC236}">
                <a16:creationId xmlns:a16="http://schemas.microsoft.com/office/drawing/2014/main" id="{62A1D798-E5C7-906D-AB9C-BB7674DFD32E}"/>
              </a:ext>
            </a:extLst>
          </p:cNvPr>
          <p:cNvPicPr>
            <a:picLocks noChangeAspect="1"/>
          </p:cNvPicPr>
          <p:nvPr/>
        </p:nvPicPr>
        <p:blipFill>
          <a:blip r:embed="rId2"/>
          <a:stretch>
            <a:fillRect/>
          </a:stretch>
        </p:blipFill>
        <p:spPr>
          <a:xfrm>
            <a:off x="2861067" y="0"/>
            <a:ext cx="5715294" cy="4153113"/>
          </a:xfrm>
          <a:prstGeom prst="rect">
            <a:avLst/>
          </a:prstGeom>
        </p:spPr>
      </p:pic>
    </p:spTree>
    <p:extLst>
      <p:ext uri="{BB962C8B-B14F-4D97-AF65-F5344CB8AC3E}">
        <p14:creationId xmlns:p14="http://schemas.microsoft.com/office/powerpoint/2010/main" val="2424312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39F1B5A-B7BE-D0DD-DDE7-E58ADA47DD33}"/>
              </a:ext>
            </a:extLst>
          </p:cNvPr>
          <p:cNvPicPr>
            <a:picLocks noChangeAspect="1"/>
          </p:cNvPicPr>
          <p:nvPr/>
        </p:nvPicPr>
        <p:blipFill>
          <a:blip r:embed="rId2"/>
          <a:stretch>
            <a:fillRect/>
          </a:stretch>
        </p:blipFill>
        <p:spPr>
          <a:xfrm>
            <a:off x="1659834" y="1424796"/>
            <a:ext cx="8171034" cy="5029013"/>
          </a:xfrm>
          <a:prstGeom prst="rect">
            <a:avLst/>
          </a:prstGeom>
        </p:spPr>
      </p:pic>
      <p:sp>
        <p:nvSpPr>
          <p:cNvPr id="6" name="內容版面配置區 2">
            <a:extLst>
              <a:ext uri="{FF2B5EF4-FFF2-40B4-BE49-F238E27FC236}">
                <a16:creationId xmlns:a16="http://schemas.microsoft.com/office/drawing/2014/main" id="{2EAD8046-194C-1518-081A-512DB468816D}"/>
              </a:ext>
            </a:extLst>
          </p:cNvPr>
          <p:cNvSpPr>
            <a:spLocks noGrp="1"/>
          </p:cNvSpPr>
          <p:nvPr>
            <p:ph idx="1"/>
          </p:nvPr>
        </p:nvSpPr>
        <p:spPr>
          <a:xfrm>
            <a:off x="1126435" y="496956"/>
            <a:ext cx="9426143" cy="655984"/>
          </a:xfrm>
        </p:spPr>
        <p:txBody>
          <a:bodyPr>
            <a:normAutofit/>
          </a:bodyPr>
          <a:lstStyle/>
          <a:p>
            <a:r>
              <a:rPr lang="en-US" altLang="zh-TW" dirty="0"/>
              <a:t> the strength of the connections between nodes , weight</a:t>
            </a:r>
            <a:endParaRPr lang="zh-TW" altLang="en-US" dirty="0"/>
          </a:p>
        </p:txBody>
      </p:sp>
    </p:spTree>
    <p:extLst>
      <p:ext uri="{BB962C8B-B14F-4D97-AF65-F5344CB8AC3E}">
        <p14:creationId xmlns:p14="http://schemas.microsoft.com/office/powerpoint/2010/main" val="3985963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858146BF-438D-C12A-E963-2F3982AECF21}"/>
              </a:ext>
            </a:extLst>
          </p:cNvPr>
          <p:cNvPicPr>
            <a:picLocks noChangeAspect="1"/>
          </p:cNvPicPr>
          <p:nvPr/>
        </p:nvPicPr>
        <p:blipFill>
          <a:blip r:embed="rId2"/>
          <a:stretch>
            <a:fillRect/>
          </a:stretch>
        </p:blipFill>
        <p:spPr>
          <a:xfrm>
            <a:off x="1384155" y="617954"/>
            <a:ext cx="9423690" cy="4035820"/>
          </a:xfrm>
          <a:prstGeom prst="rect">
            <a:avLst/>
          </a:prstGeom>
        </p:spPr>
      </p:pic>
    </p:spTree>
    <p:extLst>
      <p:ext uri="{BB962C8B-B14F-4D97-AF65-F5344CB8AC3E}">
        <p14:creationId xmlns:p14="http://schemas.microsoft.com/office/powerpoint/2010/main" val="3845270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25110624-2433-B3C1-0303-6B111DE9C024}"/>
              </a:ext>
            </a:extLst>
          </p:cNvPr>
          <p:cNvPicPr>
            <a:picLocks noChangeAspect="1"/>
          </p:cNvPicPr>
          <p:nvPr/>
        </p:nvPicPr>
        <p:blipFill>
          <a:blip r:embed="rId2"/>
          <a:stretch>
            <a:fillRect/>
          </a:stretch>
        </p:blipFill>
        <p:spPr>
          <a:xfrm>
            <a:off x="5671931" y="52414"/>
            <a:ext cx="6520069" cy="6610307"/>
          </a:xfrm>
          <a:prstGeom prst="rect">
            <a:avLst/>
          </a:prstGeom>
        </p:spPr>
      </p:pic>
      <p:pic>
        <p:nvPicPr>
          <p:cNvPr id="9" name="圖片 8">
            <a:extLst>
              <a:ext uri="{FF2B5EF4-FFF2-40B4-BE49-F238E27FC236}">
                <a16:creationId xmlns:a16="http://schemas.microsoft.com/office/drawing/2014/main" id="{49D78263-AA94-A314-07DB-94FFFDA74D06}"/>
              </a:ext>
            </a:extLst>
          </p:cNvPr>
          <p:cNvPicPr>
            <a:picLocks noChangeAspect="1"/>
          </p:cNvPicPr>
          <p:nvPr/>
        </p:nvPicPr>
        <p:blipFill>
          <a:blip r:embed="rId3"/>
          <a:stretch>
            <a:fillRect/>
          </a:stretch>
        </p:blipFill>
        <p:spPr>
          <a:xfrm>
            <a:off x="1011242" y="606834"/>
            <a:ext cx="3914478" cy="1301356"/>
          </a:xfrm>
          <a:prstGeom prst="rect">
            <a:avLst/>
          </a:prstGeom>
        </p:spPr>
      </p:pic>
      <p:pic>
        <p:nvPicPr>
          <p:cNvPr id="11" name="圖片 10">
            <a:extLst>
              <a:ext uri="{FF2B5EF4-FFF2-40B4-BE49-F238E27FC236}">
                <a16:creationId xmlns:a16="http://schemas.microsoft.com/office/drawing/2014/main" id="{BDBD3DA2-D28A-2839-1E9E-A9BA7B084795}"/>
              </a:ext>
            </a:extLst>
          </p:cNvPr>
          <p:cNvPicPr>
            <a:picLocks noChangeAspect="1"/>
          </p:cNvPicPr>
          <p:nvPr/>
        </p:nvPicPr>
        <p:blipFill>
          <a:blip r:embed="rId4"/>
          <a:stretch>
            <a:fillRect/>
          </a:stretch>
        </p:blipFill>
        <p:spPr>
          <a:xfrm>
            <a:off x="106017" y="2151620"/>
            <a:ext cx="5300858" cy="1397297"/>
          </a:xfrm>
          <a:prstGeom prst="rect">
            <a:avLst/>
          </a:prstGeom>
        </p:spPr>
      </p:pic>
      <p:pic>
        <p:nvPicPr>
          <p:cNvPr id="13" name="圖片 12">
            <a:extLst>
              <a:ext uri="{FF2B5EF4-FFF2-40B4-BE49-F238E27FC236}">
                <a16:creationId xmlns:a16="http://schemas.microsoft.com/office/drawing/2014/main" id="{1983023A-9881-0E89-1BBF-D13BDAC76154}"/>
              </a:ext>
            </a:extLst>
          </p:cNvPr>
          <p:cNvPicPr>
            <a:picLocks noChangeAspect="1"/>
          </p:cNvPicPr>
          <p:nvPr/>
        </p:nvPicPr>
        <p:blipFill>
          <a:blip r:embed="rId5"/>
          <a:stretch>
            <a:fillRect/>
          </a:stretch>
        </p:blipFill>
        <p:spPr>
          <a:xfrm>
            <a:off x="2160518" y="4470455"/>
            <a:ext cx="1669361" cy="426660"/>
          </a:xfrm>
          <a:prstGeom prst="rect">
            <a:avLst/>
          </a:prstGeom>
        </p:spPr>
      </p:pic>
      <p:pic>
        <p:nvPicPr>
          <p:cNvPr id="15" name="圖片 14">
            <a:extLst>
              <a:ext uri="{FF2B5EF4-FFF2-40B4-BE49-F238E27FC236}">
                <a16:creationId xmlns:a16="http://schemas.microsoft.com/office/drawing/2014/main" id="{67E5299A-5686-8349-BDC5-63CC576EC04F}"/>
              </a:ext>
            </a:extLst>
          </p:cNvPr>
          <p:cNvPicPr>
            <a:picLocks noChangeAspect="1"/>
          </p:cNvPicPr>
          <p:nvPr/>
        </p:nvPicPr>
        <p:blipFill>
          <a:blip r:embed="rId6"/>
          <a:stretch>
            <a:fillRect/>
          </a:stretch>
        </p:blipFill>
        <p:spPr>
          <a:xfrm>
            <a:off x="1106992" y="5277410"/>
            <a:ext cx="3932771" cy="761773"/>
          </a:xfrm>
          <a:prstGeom prst="rect">
            <a:avLst/>
          </a:prstGeom>
        </p:spPr>
      </p:pic>
    </p:spTree>
    <p:extLst>
      <p:ext uri="{BB962C8B-B14F-4D97-AF65-F5344CB8AC3E}">
        <p14:creationId xmlns:p14="http://schemas.microsoft.com/office/powerpoint/2010/main" val="1650892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9F113B-3D2C-6003-0FE6-CD68E6889BAF}"/>
              </a:ext>
            </a:extLst>
          </p:cNvPr>
          <p:cNvSpPr>
            <a:spLocks noGrp="1"/>
          </p:cNvSpPr>
          <p:nvPr>
            <p:ph type="title"/>
          </p:nvPr>
        </p:nvSpPr>
        <p:spPr>
          <a:xfrm>
            <a:off x="838200" y="365126"/>
            <a:ext cx="10515600" cy="761310"/>
          </a:xfrm>
        </p:spPr>
        <p:txBody>
          <a:bodyPr/>
          <a:lstStyle/>
          <a:p>
            <a:r>
              <a:rPr lang="en-US" altLang="zh-TW" dirty="0"/>
              <a:t>Key Points: </a:t>
            </a:r>
            <a:endParaRPr lang="zh-TW" altLang="en-US" dirty="0"/>
          </a:p>
        </p:txBody>
      </p:sp>
      <p:sp>
        <p:nvSpPr>
          <p:cNvPr id="3" name="內容版面配置區 2">
            <a:extLst>
              <a:ext uri="{FF2B5EF4-FFF2-40B4-BE49-F238E27FC236}">
                <a16:creationId xmlns:a16="http://schemas.microsoft.com/office/drawing/2014/main" id="{FA6CEA54-BC70-E233-F64D-52C8EB6FB70E}"/>
              </a:ext>
            </a:extLst>
          </p:cNvPr>
          <p:cNvSpPr>
            <a:spLocks noGrp="1"/>
          </p:cNvSpPr>
          <p:nvPr>
            <p:ph idx="1"/>
          </p:nvPr>
        </p:nvSpPr>
        <p:spPr/>
        <p:txBody>
          <a:bodyPr>
            <a:normAutofit/>
          </a:bodyPr>
          <a:lstStyle/>
          <a:p>
            <a:pPr>
              <a:lnSpc>
                <a:spcPct val="110000"/>
              </a:lnSpc>
            </a:pPr>
            <a:r>
              <a:rPr lang="zh-TW" altLang="en-US" dirty="0"/>
              <a:t>通過神經網路向前饋送信號所需的大量運算，都是矩陣乘法</a:t>
            </a:r>
            <a:endParaRPr lang="en-US" altLang="zh-TW" dirty="0"/>
          </a:p>
          <a:p>
            <a:pPr>
              <a:lnSpc>
                <a:spcPct val="110000"/>
              </a:lnSpc>
            </a:pPr>
            <a:r>
              <a:rPr lang="zh-TW" altLang="en-US" dirty="0"/>
              <a:t>無論神經網路規模</a:t>
            </a:r>
            <a:endParaRPr lang="en-US" altLang="zh-TW" dirty="0"/>
          </a:p>
          <a:p>
            <a:pPr>
              <a:lnSpc>
                <a:spcPct val="110000"/>
              </a:lnSpc>
            </a:pPr>
            <a:r>
              <a:rPr lang="zh-TW" altLang="en-US" dirty="0"/>
              <a:t>計算機可以高速高效進行這些計算</a:t>
            </a:r>
            <a:endParaRPr lang="en-US" altLang="zh-TW" dirty="0"/>
          </a:p>
          <a:p>
            <a:pPr>
              <a:lnSpc>
                <a:spcPct val="110000"/>
              </a:lnSpc>
            </a:pPr>
            <a:endParaRPr lang="en-US" altLang="zh-TW" dirty="0"/>
          </a:p>
          <a:p>
            <a:pPr marL="0" indent="0">
              <a:lnSpc>
                <a:spcPct val="110000"/>
              </a:lnSpc>
              <a:buNone/>
            </a:pPr>
            <a:r>
              <a:rPr lang="en-US" altLang="zh-TW" dirty="0"/>
              <a:t> </a:t>
            </a:r>
            <a:endParaRPr lang="zh-TW" altLang="en-US" dirty="0"/>
          </a:p>
        </p:txBody>
      </p:sp>
    </p:spTree>
    <p:extLst>
      <p:ext uri="{BB962C8B-B14F-4D97-AF65-F5344CB8AC3E}">
        <p14:creationId xmlns:p14="http://schemas.microsoft.com/office/powerpoint/2010/main" val="17853167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D66BED9-0288-3EE7-02DE-810760E253CD}"/>
              </a:ext>
            </a:extLst>
          </p:cNvPr>
          <p:cNvPicPr>
            <a:picLocks noChangeAspect="1"/>
          </p:cNvPicPr>
          <p:nvPr/>
        </p:nvPicPr>
        <p:blipFill>
          <a:blip r:embed="rId2"/>
          <a:stretch>
            <a:fillRect/>
          </a:stretch>
        </p:blipFill>
        <p:spPr>
          <a:xfrm>
            <a:off x="5053571" y="315866"/>
            <a:ext cx="6885181" cy="4097108"/>
          </a:xfrm>
          <a:prstGeom prst="rect">
            <a:avLst/>
          </a:prstGeom>
        </p:spPr>
      </p:pic>
      <p:pic>
        <p:nvPicPr>
          <p:cNvPr id="7" name="圖片 6">
            <a:extLst>
              <a:ext uri="{FF2B5EF4-FFF2-40B4-BE49-F238E27FC236}">
                <a16:creationId xmlns:a16="http://schemas.microsoft.com/office/drawing/2014/main" id="{C81AAAC7-F120-76CD-4C71-52F98C32870A}"/>
              </a:ext>
            </a:extLst>
          </p:cNvPr>
          <p:cNvPicPr>
            <a:picLocks noChangeAspect="1"/>
          </p:cNvPicPr>
          <p:nvPr/>
        </p:nvPicPr>
        <p:blipFill>
          <a:blip r:embed="rId3"/>
          <a:stretch>
            <a:fillRect/>
          </a:stretch>
        </p:blipFill>
        <p:spPr>
          <a:xfrm>
            <a:off x="480280" y="566306"/>
            <a:ext cx="2166953" cy="1038233"/>
          </a:xfrm>
          <a:prstGeom prst="rect">
            <a:avLst/>
          </a:prstGeom>
        </p:spPr>
      </p:pic>
      <p:pic>
        <p:nvPicPr>
          <p:cNvPr id="9" name="圖片 8">
            <a:extLst>
              <a:ext uri="{FF2B5EF4-FFF2-40B4-BE49-F238E27FC236}">
                <a16:creationId xmlns:a16="http://schemas.microsoft.com/office/drawing/2014/main" id="{5A136AE1-5C7F-3F17-CE91-A2FE51620D85}"/>
              </a:ext>
            </a:extLst>
          </p:cNvPr>
          <p:cNvPicPr>
            <a:picLocks noChangeAspect="1"/>
          </p:cNvPicPr>
          <p:nvPr/>
        </p:nvPicPr>
        <p:blipFill>
          <a:blip r:embed="rId4"/>
          <a:stretch>
            <a:fillRect/>
          </a:stretch>
        </p:blipFill>
        <p:spPr>
          <a:xfrm>
            <a:off x="480280" y="1835778"/>
            <a:ext cx="3991004" cy="1057283"/>
          </a:xfrm>
          <a:prstGeom prst="rect">
            <a:avLst/>
          </a:prstGeom>
        </p:spPr>
      </p:pic>
      <p:pic>
        <p:nvPicPr>
          <p:cNvPr id="11" name="圖片 10">
            <a:extLst>
              <a:ext uri="{FF2B5EF4-FFF2-40B4-BE49-F238E27FC236}">
                <a16:creationId xmlns:a16="http://schemas.microsoft.com/office/drawing/2014/main" id="{65DB454D-7E80-E241-545A-8FA588D9B6D0}"/>
              </a:ext>
            </a:extLst>
          </p:cNvPr>
          <p:cNvPicPr>
            <a:picLocks noChangeAspect="1"/>
          </p:cNvPicPr>
          <p:nvPr/>
        </p:nvPicPr>
        <p:blipFill>
          <a:blip r:embed="rId5"/>
          <a:stretch>
            <a:fillRect/>
          </a:stretch>
        </p:blipFill>
        <p:spPr>
          <a:xfrm>
            <a:off x="480280" y="3124300"/>
            <a:ext cx="3929091" cy="1033470"/>
          </a:xfrm>
          <a:prstGeom prst="rect">
            <a:avLst/>
          </a:prstGeom>
        </p:spPr>
      </p:pic>
      <p:pic>
        <p:nvPicPr>
          <p:cNvPr id="13" name="圖片 12">
            <a:extLst>
              <a:ext uri="{FF2B5EF4-FFF2-40B4-BE49-F238E27FC236}">
                <a16:creationId xmlns:a16="http://schemas.microsoft.com/office/drawing/2014/main" id="{103DA446-A528-E9CC-B904-503A5932B907}"/>
              </a:ext>
            </a:extLst>
          </p:cNvPr>
          <p:cNvPicPr>
            <a:picLocks noChangeAspect="1"/>
          </p:cNvPicPr>
          <p:nvPr/>
        </p:nvPicPr>
        <p:blipFill>
          <a:blip r:embed="rId6"/>
          <a:stretch>
            <a:fillRect/>
          </a:stretch>
        </p:blipFill>
        <p:spPr>
          <a:xfrm>
            <a:off x="1380683" y="5162932"/>
            <a:ext cx="2977780" cy="437012"/>
          </a:xfrm>
          <a:prstGeom prst="rect">
            <a:avLst/>
          </a:prstGeom>
        </p:spPr>
      </p:pic>
      <p:pic>
        <p:nvPicPr>
          <p:cNvPr id="15" name="圖片 14">
            <a:extLst>
              <a:ext uri="{FF2B5EF4-FFF2-40B4-BE49-F238E27FC236}">
                <a16:creationId xmlns:a16="http://schemas.microsoft.com/office/drawing/2014/main" id="{8B155CE9-E57E-7D06-11D9-EE255EA9FF20}"/>
              </a:ext>
            </a:extLst>
          </p:cNvPr>
          <p:cNvPicPr>
            <a:picLocks noChangeAspect="1"/>
          </p:cNvPicPr>
          <p:nvPr/>
        </p:nvPicPr>
        <p:blipFill>
          <a:blip r:embed="rId7"/>
          <a:stretch>
            <a:fillRect/>
          </a:stretch>
        </p:blipFill>
        <p:spPr>
          <a:xfrm>
            <a:off x="924959" y="5852144"/>
            <a:ext cx="3546325" cy="494591"/>
          </a:xfrm>
          <a:prstGeom prst="rect">
            <a:avLst/>
          </a:prstGeom>
        </p:spPr>
      </p:pic>
      <p:pic>
        <p:nvPicPr>
          <p:cNvPr id="17" name="圖片 16">
            <a:extLst>
              <a:ext uri="{FF2B5EF4-FFF2-40B4-BE49-F238E27FC236}">
                <a16:creationId xmlns:a16="http://schemas.microsoft.com/office/drawing/2014/main" id="{9621B4B5-2479-8778-E3AC-50801388DAFC}"/>
              </a:ext>
            </a:extLst>
          </p:cNvPr>
          <p:cNvPicPr>
            <a:picLocks noChangeAspect="1"/>
          </p:cNvPicPr>
          <p:nvPr/>
        </p:nvPicPr>
        <p:blipFill>
          <a:blip r:embed="rId8"/>
          <a:stretch>
            <a:fillRect/>
          </a:stretch>
        </p:blipFill>
        <p:spPr>
          <a:xfrm>
            <a:off x="6451151" y="5221766"/>
            <a:ext cx="3546326" cy="378274"/>
          </a:xfrm>
          <a:prstGeom prst="rect">
            <a:avLst/>
          </a:prstGeom>
        </p:spPr>
      </p:pic>
      <p:sp>
        <p:nvSpPr>
          <p:cNvPr id="21" name="文字方塊 20">
            <a:extLst>
              <a:ext uri="{FF2B5EF4-FFF2-40B4-BE49-F238E27FC236}">
                <a16:creationId xmlns:a16="http://schemas.microsoft.com/office/drawing/2014/main" id="{C9360BF9-49EB-2773-13E2-5200907808F8}"/>
              </a:ext>
            </a:extLst>
          </p:cNvPr>
          <p:cNvSpPr txBox="1"/>
          <p:nvPr/>
        </p:nvSpPr>
        <p:spPr>
          <a:xfrm>
            <a:off x="6451151" y="5946625"/>
            <a:ext cx="3213100" cy="400110"/>
          </a:xfrm>
          <a:prstGeom prst="rect">
            <a:avLst/>
          </a:prstGeom>
          <a:noFill/>
        </p:spPr>
        <p:txBody>
          <a:bodyPr wrap="square" rtlCol="0">
            <a:spAutoFit/>
          </a:bodyPr>
          <a:lstStyle/>
          <a:p>
            <a:r>
              <a:rPr lang="en-US" altLang="zh-TW" sz="2000" b="1" dirty="0" err="1">
                <a:latin typeface="微軟正黑體" panose="020B0604030504040204" pitchFamily="34" charset="-120"/>
                <a:ea typeface="微軟正黑體" panose="020B0604030504040204" pitchFamily="34" charset="-120"/>
              </a:rPr>
              <a:t>O</a:t>
            </a:r>
            <a:r>
              <a:rPr lang="en-US" altLang="zh-TW" sz="2000" b="1" baseline="-25000" dirty="0" err="1">
                <a:latin typeface="微軟正黑體" panose="020B0604030504040204" pitchFamily="34" charset="-120"/>
                <a:ea typeface="微軟正黑體" panose="020B0604030504040204" pitchFamily="34" charset="-120"/>
              </a:rPr>
              <a:t>output</a:t>
            </a:r>
            <a:r>
              <a:rPr lang="en-US" altLang="zh-TW" sz="2000" b="1" dirty="0">
                <a:latin typeface="微軟正黑體" panose="020B0604030504040204" pitchFamily="34" charset="-120"/>
                <a:ea typeface="微軟正黑體" panose="020B0604030504040204" pitchFamily="34" charset="-120"/>
              </a:rPr>
              <a:t> = sigmoid( </a:t>
            </a:r>
            <a:r>
              <a:rPr lang="en-US" altLang="zh-TW" sz="2000" b="1" dirty="0" err="1">
                <a:latin typeface="微軟正黑體" panose="020B0604030504040204" pitchFamily="34" charset="-120"/>
                <a:ea typeface="微軟正黑體" panose="020B0604030504040204" pitchFamily="34" charset="-120"/>
              </a:rPr>
              <a:t>X</a:t>
            </a:r>
            <a:r>
              <a:rPr lang="en-US" altLang="zh-TW" sz="2000" b="1" baseline="-25000" dirty="0" err="1">
                <a:latin typeface="微軟正黑體" panose="020B0604030504040204" pitchFamily="34" charset="-120"/>
                <a:ea typeface="微軟正黑體" panose="020B0604030504040204" pitchFamily="34" charset="-120"/>
              </a:rPr>
              <a:t>output</a:t>
            </a:r>
            <a:r>
              <a:rPr lang="en-US" altLang="zh-TW" sz="2000" b="1" baseline="-25000" dirty="0">
                <a:latin typeface="微軟正黑體" panose="020B0604030504040204" pitchFamily="34" charset="-120"/>
                <a:ea typeface="微軟正黑體" panose="020B0604030504040204" pitchFamily="34" charset="-120"/>
              </a:rPr>
              <a:t> </a:t>
            </a:r>
            <a:r>
              <a:rPr lang="en-US" altLang="zh-TW" sz="2000" b="1" dirty="0">
                <a:latin typeface="微軟正黑體" panose="020B0604030504040204" pitchFamily="34" charset="-120"/>
                <a:ea typeface="微軟正黑體" panose="020B0604030504040204" pitchFamily="34" charset="-120"/>
              </a:rPr>
              <a:t>)</a:t>
            </a:r>
            <a:endParaRPr lang="zh-TW" altLang="en-US" sz="2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9362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2E0AD2D-177D-799F-3ACF-B3A3460546D3}"/>
              </a:ext>
            </a:extLst>
          </p:cNvPr>
          <p:cNvPicPr>
            <a:picLocks noChangeAspect="1"/>
          </p:cNvPicPr>
          <p:nvPr/>
        </p:nvPicPr>
        <p:blipFill>
          <a:blip r:embed="rId2"/>
          <a:stretch>
            <a:fillRect/>
          </a:stretch>
        </p:blipFill>
        <p:spPr>
          <a:xfrm>
            <a:off x="378708" y="502577"/>
            <a:ext cx="6712634" cy="3210036"/>
          </a:xfrm>
          <a:prstGeom prst="rect">
            <a:avLst/>
          </a:prstGeom>
        </p:spPr>
      </p:pic>
      <p:pic>
        <p:nvPicPr>
          <p:cNvPr id="7" name="圖片 6">
            <a:extLst>
              <a:ext uri="{FF2B5EF4-FFF2-40B4-BE49-F238E27FC236}">
                <a16:creationId xmlns:a16="http://schemas.microsoft.com/office/drawing/2014/main" id="{F98841BF-1FC4-9971-41D9-0DF9C06BBF9D}"/>
              </a:ext>
            </a:extLst>
          </p:cNvPr>
          <p:cNvPicPr>
            <a:picLocks noChangeAspect="1"/>
          </p:cNvPicPr>
          <p:nvPr/>
        </p:nvPicPr>
        <p:blipFill>
          <a:blip r:embed="rId3"/>
          <a:stretch>
            <a:fillRect/>
          </a:stretch>
        </p:blipFill>
        <p:spPr>
          <a:xfrm>
            <a:off x="4627538" y="1988325"/>
            <a:ext cx="7185754" cy="4538371"/>
          </a:xfrm>
          <a:prstGeom prst="rect">
            <a:avLst/>
          </a:prstGeom>
        </p:spPr>
      </p:pic>
      <p:pic>
        <p:nvPicPr>
          <p:cNvPr id="8" name="圖片 7">
            <a:extLst>
              <a:ext uri="{FF2B5EF4-FFF2-40B4-BE49-F238E27FC236}">
                <a16:creationId xmlns:a16="http://schemas.microsoft.com/office/drawing/2014/main" id="{5AD587C7-9E98-52A1-094C-72FC060270ED}"/>
              </a:ext>
            </a:extLst>
          </p:cNvPr>
          <p:cNvPicPr>
            <a:picLocks noChangeAspect="1"/>
          </p:cNvPicPr>
          <p:nvPr/>
        </p:nvPicPr>
        <p:blipFill>
          <a:blip r:embed="rId4"/>
          <a:stretch>
            <a:fillRect/>
          </a:stretch>
        </p:blipFill>
        <p:spPr>
          <a:xfrm>
            <a:off x="567882" y="4901147"/>
            <a:ext cx="3691181" cy="541709"/>
          </a:xfrm>
          <a:prstGeom prst="rect">
            <a:avLst/>
          </a:prstGeom>
        </p:spPr>
      </p:pic>
    </p:spTree>
    <p:extLst>
      <p:ext uri="{BB962C8B-B14F-4D97-AF65-F5344CB8AC3E}">
        <p14:creationId xmlns:p14="http://schemas.microsoft.com/office/powerpoint/2010/main" val="3771702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80797B1-4B73-C1D1-BE13-ED3210A52A6C}"/>
              </a:ext>
            </a:extLst>
          </p:cNvPr>
          <p:cNvPicPr>
            <a:picLocks noChangeAspect="1"/>
          </p:cNvPicPr>
          <p:nvPr/>
        </p:nvPicPr>
        <p:blipFill>
          <a:blip r:embed="rId2"/>
          <a:stretch>
            <a:fillRect/>
          </a:stretch>
        </p:blipFill>
        <p:spPr>
          <a:xfrm>
            <a:off x="3975854" y="1639011"/>
            <a:ext cx="8047171" cy="4987075"/>
          </a:xfrm>
          <a:prstGeom prst="rect">
            <a:avLst/>
          </a:prstGeom>
        </p:spPr>
      </p:pic>
      <p:pic>
        <p:nvPicPr>
          <p:cNvPr id="9" name="圖片 8">
            <a:extLst>
              <a:ext uri="{FF2B5EF4-FFF2-40B4-BE49-F238E27FC236}">
                <a16:creationId xmlns:a16="http://schemas.microsoft.com/office/drawing/2014/main" id="{8F4CA164-BEA9-D568-EF53-ADD5C04F43F2}"/>
              </a:ext>
            </a:extLst>
          </p:cNvPr>
          <p:cNvPicPr>
            <a:picLocks noChangeAspect="1"/>
          </p:cNvPicPr>
          <p:nvPr/>
        </p:nvPicPr>
        <p:blipFill>
          <a:blip r:embed="rId3"/>
          <a:stretch>
            <a:fillRect/>
          </a:stretch>
        </p:blipFill>
        <p:spPr>
          <a:xfrm>
            <a:off x="168975" y="376527"/>
            <a:ext cx="4495790" cy="1495731"/>
          </a:xfrm>
          <a:prstGeom prst="rect">
            <a:avLst/>
          </a:prstGeom>
        </p:spPr>
      </p:pic>
      <p:pic>
        <p:nvPicPr>
          <p:cNvPr id="11" name="圖片 10">
            <a:extLst>
              <a:ext uri="{FF2B5EF4-FFF2-40B4-BE49-F238E27FC236}">
                <a16:creationId xmlns:a16="http://schemas.microsoft.com/office/drawing/2014/main" id="{94D2F689-560A-ECB4-4802-5BB0BC68C749}"/>
              </a:ext>
            </a:extLst>
          </p:cNvPr>
          <p:cNvPicPr>
            <a:picLocks noChangeAspect="1"/>
          </p:cNvPicPr>
          <p:nvPr/>
        </p:nvPicPr>
        <p:blipFill>
          <a:blip r:embed="rId4"/>
          <a:stretch>
            <a:fillRect/>
          </a:stretch>
        </p:blipFill>
        <p:spPr>
          <a:xfrm>
            <a:off x="291849" y="2293747"/>
            <a:ext cx="3364540" cy="1620292"/>
          </a:xfrm>
          <a:prstGeom prst="rect">
            <a:avLst/>
          </a:prstGeom>
        </p:spPr>
      </p:pic>
      <p:pic>
        <p:nvPicPr>
          <p:cNvPr id="12" name="圖片 11">
            <a:extLst>
              <a:ext uri="{FF2B5EF4-FFF2-40B4-BE49-F238E27FC236}">
                <a16:creationId xmlns:a16="http://schemas.microsoft.com/office/drawing/2014/main" id="{872BC1EF-AF34-5E06-0D84-8E75B37359D4}"/>
              </a:ext>
            </a:extLst>
          </p:cNvPr>
          <p:cNvPicPr>
            <a:picLocks noChangeAspect="1"/>
          </p:cNvPicPr>
          <p:nvPr/>
        </p:nvPicPr>
        <p:blipFill>
          <a:blip r:embed="rId5"/>
          <a:stretch>
            <a:fillRect/>
          </a:stretch>
        </p:blipFill>
        <p:spPr>
          <a:xfrm>
            <a:off x="6569294" y="571789"/>
            <a:ext cx="4329872" cy="603869"/>
          </a:xfrm>
          <a:prstGeom prst="rect">
            <a:avLst/>
          </a:prstGeom>
        </p:spPr>
      </p:pic>
    </p:spTree>
    <p:extLst>
      <p:ext uri="{BB962C8B-B14F-4D97-AF65-F5344CB8AC3E}">
        <p14:creationId xmlns:p14="http://schemas.microsoft.com/office/powerpoint/2010/main" val="673006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7EF181D-6912-40CE-ACAA-86101E974750}"/>
              </a:ext>
            </a:extLst>
          </p:cNvPr>
          <p:cNvSpPr>
            <a:spLocks noGrp="1"/>
          </p:cNvSpPr>
          <p:nvPr>
            <p:ph idx="1"/>
          </p:nvPr>
        </p:nvSpPr>
        <p:spPr>
          <a:xfrm>
            <a:off x="838200" y="2228849"/>
            <a:ext cx="10515600" cy="3130551"/>
          </a:xfrm>
        </p:spPr>
        <p:txBody>
          <a:bodyPr/>
          <a:lstStyle/>
          <a:p>
            <a:r>
              <a:rPr lang="en-US" altLang="zh-TW" dirty="0"/>
              <a:t>We were short by 12.137.</a:t>
            </a:r>
          </a:p>
          <a:p>
            <a:r>
              <a:rPr lang="en-US" altLang="zh-TW" dirty="0"/>
              <a:t>Because the formula for converting </a:t>
            </a:r>
            <a:r>
              <a:rPr lang="en-US" altLang="zh-TW" dirty="0" err="1"/>
              <a:t>kilometres</a:t>
            </a:r>
            <a:r>
              <a:rPr lang="en-US" altLang="zh-TW" dirty="0"/>
              <a:t> to miles is linear</a:t>
            </a:r>
          </a:p>
          <a:p>
            <a:r>
              <a:rPr lang="en-US" altLang="zh-TW" dirty="0"/>
              <a:t>we know that increasing c will increase the output</a:t>
            </a:r>
          </a:p>
          <a:p>
            <a:r>
              <a:rPr lang="en-US" altLang="zh-TW" dirty="0"/>
              <a:t>up from 0.5 to 0.6 and see what happens</a:t>
            </a:r>
          </a:p>
          <a:p>
            <a:r>
              <a:rPr lang="en-US" altLang="zh-TW" dirty="0"/>
              <a:t>we get miles = </a:t>
            </a:r>
            <a:r>
              <a:rPr lang="en-US" altLang="zh-TW" dirty="0" err="1"/>
              <a:t>kilometres</a:t>
            </a:r>
            <a:r>
              <a:rPr lang="en-US" altLang="zh-TW" dirty="0"/>
              <a:t> x c = 100 x 0.6 = 60.</a:t>
            </a:r>
          </a:p>
          <a:p>
            <a:r>
              <a:rPr lang="en-US" altLang="zh-TW" dirty="0"/>
              <a:t>the error is a much smaller 2.137.</a:t>
            </a:r>
            <a:endParaRPr lang="zh-TW" altLang="en-US" dirty="0"/>
          </a:p>
        </p:txBody>
      </p:sp>
    </p:spTree>
    <p:extLst>
      <p:ext uri="{BB962C8B-B14F-4D97-AF65-F5344CB8AC3E}">
        <p14:creationId xmlns:p14="http://schemas.microsoft.com/office/powerpoint/2010/main" val="3581665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FF42B50-F961-B450-ACEA-735C20935E4B}"/>
              </a:ext>
            </a:extLst>
          </p:cNvPr>
          <p:cNvPicPr>
            <a:picLocks noChangeAspect="1"/>
          </p:cNvPicPr>
          <p:nvPr/>
        </p:nvPicPr>
        <p:blipFill>
          <a:blip r:embed="rId2"/>
          <a:stretch>
            <a:fillRect/>
          </a:stretch>
        </p:blipFill>
        <p:spPr>
          <a:xfrm>
            <a:off x="258070" y="258917"/>
            <a:ext cx="5837930" cy="2806984"/>
          </a:xfrm>
          <a:prstGeom prst="rect">
            <a:avLst/>
          </a:prstGeom>
        </p:spPr>
      </p:pic>
      <p:pic>
        <p:nvPicPr>
          <p:cNvPr id="7" name="圖片 6">
            <a:extLst>
              <a:ext uri="{FF2B5EF4-FFF2-40B4-BE49-F238E27FC236}">
                <a16:creationId xmlns:a16="http://schemas.microsoft.com/office/drawing/2014/main" id="{48409225-FFA3-5E34-9BCE-A4EC8B792A39}"/>
              </a:ext>
            </a:extLst>
          </p:cNvPr>
          <p:cNvPicPr>
            <a:picLocks noChangeAspect="1"/>
          </p:cNvPicPr>
          <p:nvPr/>
        </p:nvPicPr>
        <p:blipFill>
          <a:blip r:embed="rId3"/>
          <a:stretch>
            <a:fillRect/>
          </a:stretch>
        </p:blipFill>
        <p:spPr>
          <a:xfrm>
            <a:off x="3941399" y="1662409"/>
            <a:ext cx="7992531" cy="5074517"/>
          </a:xfrm>
          <a:prstGeom prst="rect">
            <a:avLst/>
          </a:prstGeom>
        </p:spPr>
      </p:pic>
      <p:pic>
        <p:nvPicPr>
          <p:cNvPr id="8" name="圖片 7">
            <a:extLst>
              <a:ext uri="{FF2B5EF4-FFF2-40B4-BE49-F238E27FC236}">
                <a16:creationId xmlns:a16="http://schemas.microsoft.com/office/drawing/2014/main" id="{3DD86172-0F71-30E7-1E35-CA72BED627B8}"/>
              </a:ext>
            </a:extLst>
          </p:cNvPr>
          <p:cNvPicPr>
            <a:picLocks noChangeAspect="1"/>
          </p:cNvPicPr>
          <p:nvPr/>
        </p:nvPicPr>
        <p:blipFill>
          <a:blip r:embed="rId4"/>
          <a:stretch>
            <a:fillRect/>
          </a:stretch>
        </p:blipFill>
        <p:spPr>
          <a:xfrm>
            <a:off x="7535275" y="683539"/>
            <a:ext cx="4398655" cy="469189"/>
          </a:xfrm>
          <a:prstGeom prst="rect">
            <a:avLst/>
          </a:prstGeom>
        </p:spPr>
      </p:pic>
    </p:spTree>
    <p:extLst>
      <p:ext uri="{BB962C8B-B14F-4D97-AF65-F5344CB8AC3E}">
        <p14:creationId xmlns:p14="http://schemas.microsoft.com/office/powerpoint/2010/main" val="29840194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21C52D-B5F0-7222-F1A3-BFC5228AF67B}"/>
              </a:ext>
            </a:extLst>
          </p:cNvPr>
          <p:cNvPicPr>
            <a:picLocks noChangeAspect="1"/>
          </p:cNvPicPr>
          <p:nvPr/>
        </p:nvPicPr>
        <p:blipFill>
          <a:blip r:embed="rId2"/>
          <a:stretch>
            <a:fillRect/>
          </a:stretch>
        </p:blipFill>
        <p:spPr>
          <a:xfrm>
            <a:off x="237814" y="334092"/>
            <a:ext cx="4038401" cy="3353780"/>
          </a:xfrm>
          <a:prstGeom prst="rect">
            <a:avLst/>
          </a:prstGeom>
        </p:spPr>
      </p:pic>
      <p:pic>
        <p:nvPicPr>
          <p:cNvPr id="7" name="圖片 6">
            <a:extLst>
              <a:ext uri="{FF2B5EF4-FFF2-40B4-BE49-F238E27FC236}">
                <a16:creationId xmlns:a16="http://schemas.microsoft.com/office/drawing/2014/main" id="{67B44E4F-E69E-553A-6FB6-5664C11E2D1C}"/>
              </a:ext>
            </a:extLst>
          </p:cNvPr>
          <p:cNvPicPr>
            <a:picLocks noChangeAspect="1"/>
          </p:cNvPicPr>
          <p:nvPr/>
        </p:nvPicPr>
        <p:blipFill>
          <a:blip r:embed="rId3"/>
          <a:stretch>
            <a:fillRect/>
          </a:stretch>
        </p:blipFill>
        <p:spPr>
          <a:xfrm>
            <a:off x="3610259" y="1793746"/>
            <a:ext cx="8343927" cy="4898602"/>
          </a:xfrm>
          <a:prstGeom prst="rect">
            <a:avLst/>
          </a:prstGeom>
        </p:spPr>
      </p:pic>
      <p:sp>
        <p:nvSpPr>
          <p:cNvPr id="8" name="文字方塊 7">
            <a:extLst>
              <a:ext uri="{FF2B5EF4-FFF2-40B4-BE49-F238E27FC236}">
                <a16:creationId xmlns:a16="http://schemas.microsoft.com/office/drawing/2014/main" id="{03BC3E91-26FE-5DBD-DA4A-0BDC7B9D2690}"/>
              </a:ext>
            </a:extLst>
          </p:cNvPr>
          <p:cNvSpPr txBox="1"/>
          <p:nvPr/>
        </p:nvSpPr>
        <p:spPr>
          <a:xfrm>
            <a:off x="7367671" y="652440"/>
            <a:ext cx="4586515" cy="523220"/>
          </a:xfrm>
          <a:prstGeom prst="rect">
            <a:avLst/>
          </a:prstGeom>
          <a:noFill/>
        </p:spPr>
        <p:txBody>
          <a:bodyPr wrap="square" rtlCol="0">
            <a:spAutoFit/>
          </a:bodyPr>
          <a:lstStyle/>
          <a:p>
            <a:r>
              <a:rPr lang="en-US" altLang="zh-TW" sz="2800" b="1" dirty="0" err="1">
                <a:latin typeface="微軟正黑體" panose="020B0604030504040204" pitchFamily="34" charset="-120"/>
                <a:ea typeface="微軟正黑體" panose="020B0604030504040204" pitchFamily="34" charset="-120"/>
              </a:rPr>
              <a:t>O</a:t>
            </a:r>
            <a:r>
              <a:rPr lang="en-US" altLang="zh-TW" sz="2800" b="1" baseline="-25000" dirty="0" err="1">
                <a:latin typeface="微軟正黑體" panose="020B0604030504040204" pitchFamily="34" charset="-120"/>
                <a:ea typeface="微軟正黑體" panose="020B0604030504040204" pitchFamily="34" charset="-120"/>
              </a:rPr>
              <a:t>output</a:t>
            </a:r>
            <a:r>
              <a:rPr lang="en-US" altLang="zh-TW" sz="2800" b="1" dirty="0">
                <a:latin typeface="微軟正黑體" panose="020B0604030504040204" pitchFamily="34" charset="-120"/>
                <a:ea typeface="微軟正黑體" panose="020B0604030504040204" pitchFamily="34" charset="-120"/>
              </a:rPr>
              <a:t> = sigmoid( </a:t>
            </a:r>
            <a:r>
              <a:rPr lang="en-US" altLang="zh-TW" sz="2800" b="1" dirty="0" err="1">
                <a:latin typeface="微軟正黑體" panose="020B0604030504040204" pitchFamily="34" charset="-120"/>
                <a:ea typeface="微軟正黑體" panose="020B0604030504040204" pitchFamily="34" charset="-120"/>
              </a:rPr>
              <a:t>X</a:t>
            </a:r>
            <a:r>
              <a:rPr lang="en-US" altLang="zh-TW" sz="2800" b="1" baseline="-25000" dirty="0" err="1">
                <a:latin typeface="微軟正黑體" panose="020B0604030504040204" pitchFamily="34" charset="-120"/>
                <a:ea typeface="微軟正黑體" panose="020B0604030504040204" pitchFamily="34" charset="-120"/>
              </a:rPr>
              <a:t>output</a:t>
            </a:r>
            <a:r>
              <a:rPr lang="en-US" altLang="zh-TW" sz="2800" b="1" baseline="-25000" dirty="0">
                <a:latin typeface="微軟正黑體" panose="020B0604030504040204" pitchFamily="34" charset="-120"/>
                <a:ea typeface="微軟正黑體" panose="020B0604030504040204" pitchFamily="34" charset="-120"/>
              </a:rPr>
              <a:t> </a:t>
            </a:r>
            <a:r>
              <a:rPr lang="en-US" altLang="zh-TW" sz="2800" b="1" dirty="0">
                <a:latin typeface="微軟正黑體" panose="020B0604030504040204" pitchFamily="34" charset="-120"/>
                <a:ea typeface="微軟正黑體" panose="020B0604030504040204" pitchFamily="34" charset="-120"/>
              </a:rPr>
              <a:t>)</a:t>
            </a:r>
            <a:endParaRPr lang="zh-TW" altLang="en-US" sz="2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96319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9611369-6B7E-0EF1-4DBE-833012BAF92B}"/>
              </a:ext>
            </a:extLst>
          </p:cNvPr>
          <p:cNvPicPr>
            <a:picLocks noChangeAspect="1"/>
          </p:cNvPicPr>
          <p:nvPr/>
        </p:nvPicPr>
        <p:blipFill>
          <a:blip r:embed="rId2"/>
          <a:stretch>
            <a:fillRect/>
          </a:stretch>
        </p:blipFill>
        <p:spPr>
          <a:xfrm>
            <a:off x="2240457" y="176322"/>
            <a:ext cx="7324455" cy="3805697"/>
          </a:xfrm>
          <a:prstGeom prst="rect">
            <a:avLst/>
          </a:prstGeom>
        </p:spPr>
      </p:pic>
      <p:sp>
        <p:nvSpPr>
          <p:cNvPr id="2" name="內容版面配置區 2">
            <a:extLst>
              <a:ext uri="{FF2B5EF4-FFF2-40B4-BE49-F238E27FC236}">
                <a16:creationId xmlns:a16="http://schemas.microsoft.com/office/drawing/2014/main" id="{73BB5652-10D3-D3C6-7E6A-A78A30D9FA9B}"/>
              </a:ext>
            </a:extLst>
          </p:cNvPr>
          <p:cNvSpPr>
            <a:spLocks noGrp="1"/>
          </p:cNvSpPr>
          <p:nvPr>
            <p:ph idx="1"/>
          </p:nvPr>
        </p:nvSpPr>
        <p:spPr>
          <a:xfrm>
            <a:off x="644884" y="4503562"/>
            <a:ext cx="10515600" cy="2154192"/>
          </a:xfrm>
        </p:spPr>
        <p:txBody>
          <a:bodyPr/>
          <a:lstStyle/>
          <a:p>
            <a:r>
              <a:rPr lang="zh-TW" altLang="en-US" dirty="0"/>
              <a:t>先前，調整斜率，調整分類器</a:t>
            </a:r>
            <a:endParaRPr lang="en-US" altLang="zh-TW" dirty="0"/>
          </a:p>
          <a:p>
            <a:r>
              <a:rPr lang="zh-TW" altLang="en-US" dirty="0"/>
              <a:t>使用誤差值，引導調整</a:t>
            </a:r>
            <a:endParaRPr lang="en-US" altLang="zh-TW" dirty="0"/>
          </a:p>
          <a:p>
            <a:r>
              <a:rPr lang="zh-TW" altLang="en-US" dirty="0"/>
              <a:t>誤差與調整量的關係很單純</a:t>
            </a:r>
            <a:endParaRPr lang="en-US" altLang="zh-TW" dirty="0"/>
          </a:p>
          <a:p>
            <a:r>
              <a:rPr lang="zh-TW" altLang="en-US" dirty="0"/>
              <a:t>當輸出與誤差是多個節點共同作用的結果時，如何調整鏈結權重</a:t>
            </a:r>
            <a:r>
              <a:rPr lang="en-US" altLang="zh-TW" dirty="0"/>
              <a:t>?</a:t>
            </a:r>
            <a:endParaRPr lang="zh-TW" altLang="en-US" dirty="0"/>
          </a:p>
        </p:txBody>
      </p:sp>
    </p:spTree>
    <p:extLst>
      <p:ext uri="{BB962C8B-B14F-4D97-AF65-F5344CB8AC3E}">
        <p14:creationId xmlns:p14="http://schemas.microsoft.com/office/powerpoint/2010/main" val="3590206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235753E-83B6-811C-5211-31D15DB1EA11}"/>
              </a:ext>
            </a:extLst>
          </p:cNvPr>
          <p:cNvPicPr>
            <a:picLocks noChangeAspect="1"/>
          </p:cNvPicPr>
          <p:nvPr/>
        </p:nvPicPr>
        <p:blipFill>
          <a:blip r:embed="rId2"/>
          <a:stretch>
            <a:fillRect/>
          </a:stretch>
        </p:blipFill>
        <p:spPr>
          <a:xfrm>
            <a:off x="547102" y="393320"/>
            <a:ext cx="5548898" cy="2866589"/>
          </a:xfrm>
          <a:prstGeom prst="rect">
            <a:avLst/>
          </a:prstGeom>
        </p:spPr>
      </p:pic>
      <p:pic>
        <p:nvPicPr>
          <p:cNvPr id="7" name="圖片 6">
            <a:extLst>
              <a:ext uri="{FF2B5EF4-FFF2-40B4-BE49-F238E27FC236}">
                <a16:creationId xmlns:a16="http://schemas.microsoft.com/office/drawing/2014/main" id="{5A20428F-FE1A-7433-1C2A-54C89BACA79B}"/>
              </a:ext>
            </a:extLst>
          </p:cNvPr>
          <p:cNvPicPr>
            <a:picLocks noChangeAspect="1"/>
          </p:cNvPicPr>
          <p:nvPr/>
        </p:nvPicPr>
        <p:blipFill>
          <a:blip r:embed="rId3"/>
          <a:stretch>
            <a:fillRect/>
          </a:stretch>
        </p:blipFill>
        <p:spPr>
          <a:xfrm>
            <a:off x="6096000" y="3598092"/>
            <a:ext cx="5768332" cy="2968171"/>
          </a:xfrm>
          <a:prstGeom prst="rect">
            <a:avLst/>
          </a:prstGeom>
        </p:spPr>
      </p:pic>
      <p:sp>
        <p:nvSpPr>
          <p:cNvPr id="2" name="內容版面配置區 2">
            <a:extLst>
              <a:ext uri="{FF2B5EF4-FFF2-40B4-BE49-F238E27FC236}">
                <a16:creationId xmlns:a16="http://schemas.microsoft.com/office/drawing/2014/main" id="{1DB603F5-86E7-AE82-CD3D-E71ADAA26341}"/>
              </a:ext>
            </a:extLst>
          </p:cNvPr>
          <p:cNvSpPr>
            <a:spLocks noGrp="1"/>
          </p:cNvSpPr>
          <p:nvPr>
            <p:ph idx="1"/>
          </p:nvPr>
        </p:nvSpPr>
        <p:spPr>
          <a:xfrm>
            <a:off x="7075166" y="1572478"/>
            <a:ext cx="2262051" cy="508272"/>
          </a:xfrm>
        </p:spPr>
        <p:txBody>
          <a:bodyPr/>
          <a:lstStyle/>
          <a:p>
            <a:r>
              <a:rPr lang="zh-TW" altLang="en-US" dirty="0"/>
              <a:t>平分誤差</a:t>
            </a:r>
          </a:p>
        </p:txBody>
      </p:sp>
      <p:sp>
        <p:nvSpPr>
          <p:cNvPr id="3" name="內容版面配置區 2">
            <a:extLst>
              <a:ext uri="{FF2B5EF4-FFF2-40B4-BE49-F238E27FC236}">
                <a16:creationId xmlns:a16="http://schemas.microsoft.com/office/drawing/2014/main" id="{51903A6C-1F30-4BF3-FE84-5C97461CE1D2}"/>
              </a:ext>
            </a:extLst>
          </p:cNvPr>
          <p:cNvSpPr txBox="1">
            <a:spLocks/>
          </p:cNvSpPr>
          <p:nvPr/>
        </p:nvSpPr>
        <p:spPr>
          <a:xfrm>
            <a:off x="327668" y="4540612"/>
            <a:ext cx="5584372" cy="1083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不等分誤差</a:t>
            </a:r>
            <a:endParaRPr lang="en-US" altLang="zh-TW" dirty="0"/>
          </a:p>
          <a:p>
            <a:r>
              <a:rPr lang="zh-TW" altLang="en-US" dirty="0"/>
              <a:t>為較大權重的鏈結分配更多誤差</a:t>
            </a:r>
          </a:p>
        </p:txBody>
      </p:sp>
    </p:spTree>
    <p:extLst>
      <p:ext uri="{BB962C8B-B14F-4D97-AF65-F5344CB8AC3E}">
        <p14:creationId xmlns:p14="http://schemas.microsoft.com/office/powerpoint/2010/main" val="1279302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7FB950-BD52-56F8-99F7-A73B4F2E1BB1}"/>
              </a:ext>
            </a:extLst>
          </p:cNvPr>
          <p:cNvSpPr>
            <a:spLocks noGrp="1"/>
          </p:cNvSpPr>
          <p:nvPr>
            <p:ph type="title"/>
          </p:nvPr>
        </p:nvSpPr>
        <p:spPr/>
        <p:txBody>
          <a:bodyPr/>
          <a:lstStyle/>
          <a:p>
            <a:r>
              <a:rPr lang="zh-TW" altLang="en-US" dirty="0"/>
              <a:t>兩種權重</a:t>
            </a:r>
          </a:p>
        </p:txBody>
      </p:sp>
      <p:sp>
        <p:nvSpPr>
          <p:cNvPr id="3" name="內容版面配置區 2">
            <a:extLst>
              <a:ext uri="{FF2B5EF4-FFF2-40B4-BE49-F238E27FC236}">
                <a16:creationId xmlns:a16="http://schemas.microsoft.com/office/drawing/2014/main" id="{6AC39433-C9FF-2780-62E6-77187E8DCC5C}"/>
              </a:ext>
            </a:extLst>
          </p:cNvPr>
          <p:cNvSpPr>
            <a:spLocks noGrp="1"/>
          </p:cNvSpPr>
          <p:nvPr>
            <p:ph idx="1"/>
          </p:nvPr>
        </p:nvSpPr>
        <p:spPr>
          <a:xfrm>
            <a:off x="838200" y="2317206"/>
            <a:ext cx="10432868" cy="1897743"/>
          </a:xfrm>
        </p:spPr>
        <p:txBody>
          <a:bodyPr/>
          <a:lstStyle/>
          <a:p>
            <a:pPr>
              <a:lnSpc>
                <a:spcPct val="100000"/>
              </a:lnSpc>
            </a:pPr>
            <a:r>
              <a:rPr lang="zh-TW" altLang="en-US" dirty="0"/>
              <a:t>第一種權重，將</a:t>
            </a:r>
            <a:r>
              <a:rPr lang="zh-TW" altLang="en-US" dirty="0">
                <a:solidFill>
                  <a:srgbClr val="0000FF"/>
                </a:solidFill>
              </a:rPr>
              <a:t>信號</a:t>
            </a:r>
            <a:r>
              <a:rPr lang="zh-TW" altLang="en-US" dirty="0"/>
              <a:t>從輸入，</a:t>
            </a:r>
            <a:r>
              <a:rPr lang="zh-TW" altLang="en-US" dirty="0">
                <a:solidFill>
                  <a:srgbClr val="0000FF"/>
                </a:solidFill>
              </a:rPr>
              <a:t>向前傳播</a:t>
            </a:r>
            <a:r>
              <a:rPr lang="zh-TW" altLang="en-US" dirty="0"/>
              <a:t>，到輸出層</a:t>
            </a:r>
            <a:endParaRPr lang="en-US" altLang="zh-TW" dirty="0"/>
          </a:p>
          <a:p>
            <a:pPr marL="0" indent="0">
              <a:lnSpc>
                <a:spcPct val="100000"/>
              </a:lnSpc>
              <a:buNone/>
            </a:pPr>
            <a:endParaRPr lang="en-US" altLang="zh-TW" dirty="0"/>
          </a:p>
          <a:p>
            <a:pPr>
              <a:lnSpc>
                <a:spcPct val="100000"/>
              </a:lnSpc>
            </a:pPr>
            <a:r>
              <a:rPr lang="zh-TW" altLang="en-US" dirty="0"/>
              <a:t>第二種權重，將</a:t>
            </a:r>
            <a:r>
              <a:rPr lang="zh-TW" altLang="en-US" dirty="0">
                <a:solidFill>
                  <a:srgbClr val="FF0000"/>
                </a:solidFill>
              </a:rPr>
              <a:t>誤差</a:t>
            </a:r>
            <a:r>
              <a:rPr lang="zh-TW" altLang="en-US" dirty="0"/>
              <a:t>從輸出，</a:t>
            </a:r>
            <a:r>
              <a:rPr lang="zh-TW" altLang="en-US" dirty="0">
                <a:solidFill>
                  <a:srgbClr val="FF0000"/>
                </a:solidFill>
              </a:rPr>
              <a:t>反向傳播</a:t>
            </a:r>
            <a:r>
              <a:rPr lang="zh-TW" altLang="en-US" dirty="0"/>
              <a:t>，到網路</a:t>
            </a:r>
          </a:p>
        </p:txBody>
      </p:sp>
    </p:spTree>
    <p:extLst>
      <p:ext uri="{BB962C8B-B14F-4D97-AF65-F5344CB8AC3E}">
        <p14:creationId xmlns:p14="http://schemas.microsoft.com/office/powerpoint/2010/main" val="2854089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87E467E-3A6F-40FD-AD79-D80B1A1ED0D2}"/>
              </a:ext>
            </a:extLst>
          </p:cNvPr>
          <p:cNvPicPr>
            <a:picLocks noChangeAspect="1"/>
          </p:cNvPicPr>
          <p:nvPr/>
        </p:nvPicPr>
        <p:blipFill>
          <a:blip r:embed="rId2"/>
          <a:stretch>
            <a:fillRect/>
          </a:stretch>
        </p:blipFill>
        <p:spPr>
          <a:xfrm>
            <a:off x="145471" y="967159"/>
            <a:ext cx="7616441" cy="3600732"/>
          </a:xfrm>
          <a:prstGeom prst="rect">
            <a:avLst/>
          </a:prstGeom>
        </p:spPr>
      </p:pic>
      <p:pic>
        <p:nvPicPr>
          <p:cNvPr id="7" name="圖片 6">
            <a:extLst>
              <a:ext uri="{FF2B5EF4-FFF2-40B4-BE49-F238E27FC236}">
                <a16:creationId xmlns:a16="http://schemas.microsoft.com/office/drawing/2014/main" id="{68E9BDBA-AA75-38D0-49BC-67130C6DAAFA}"/>
              </a:ext>
            </a:extLst>
          </p:cNvPr>
          <p:cNvPicPr>
            <a:picLocks noChangeAspect="1"/>
          </p:cNvPicPr>
          <p:nvPr/>
        </p:nvPicPr>
        <p:blipFill>
          <a:blip r:embed="rId3"/>
          <a:stretch>
            <a:fillRect/>
          </a:stretch>
        </p:blipFill>
        <p:spPr>
          <a:xfrm>
            <a:off x="9182862" y="2368743"/>
            <a:ext cx="1814080" cy="1060257"/>
          </a:xfrm>
          <a:prstGeom prst="rect">
            <a:avLst/>
          </a:prstGeom>
        </p:spPr>
      </p:pic>
      <p:pic>
        <p:nvPicPr>
          <p:cNvPr id="9" name="圖片 8">
            <a:extLst>
              <a:ext uri="{FF2B5EF4-FFF2-40B4-BE49-F238E27FC236}">
                <a16:creationId xmlns:a16="http://schemas.microsoft.com/office/drawing/2014/main" id="{2F280C84-1248-9E4C-D04E-D50F29F9067E}"/>
              </a:ext>
            </a:extLst>
          </p:cNvPr>
          <p:cNvPicPr>
            <a:picLocks noChangeAspect="1"/>
          </p:cNvPicPr>
          <p:nvPr/>
        </p:nvPicPr>
        <p:blipFill>
          <a:blip r:embed="rId4"/>
          <a:stretch>
            <a:fillRect/>
          </a:stretch>
        </p:blipFill>
        <p:spPr>
          <a:xfrm>
            <a:off x="5560096" y="557998"/>
            <a:ext cx="1701914" cy="976800"/>
          </a:xfrm>
          <a:prstGeom prst="rect">
            <a:avLst/>
          </a:prstGeom>
        </p:spPr>
      </p:pic>
      <p:sp>
        <p:nvSpPr>
          <p:cNvPr id="10" name="內容版面配置區 2">
            <a:extLst>
              <a:ext uri="{FF2B5EF4-FFF2-40B4-BE49-F238E27FC236}">
                <a16:creationId xmlns:a16="http://schemas.microsoft.com/office/drawing/2014/main" id="{EE79CE91-BF2C-6440-D47F-5B95E656052A}"/>
              </a:ext>
            </a:extLst>
          </p:cNvPr>
          <p:cNvSpPr>
            <a:spLocks noGrp="1"/>
          </p:cNvSpPr>
          <p:nvPr>
            <p:ph idx="1"/>
          </p:nvPr>
        </p:nvSpPr>
        <p:spPr>
          <a:xfrm>
            <a:off x="1323703" y="4846424"/>
            <a:ext cx="4610791" cy="1805849"/>
          </a:xfrm>
        </p:spPr>
        <p:txBody>
          <a:bodyPr>
            <a:normAutofit fontScale="85000" lnSpcReduction="20000"/>
          </a:bodyPr>
          <a:lstStyle/>
          <a:p>
            <a:pPr>
              <a:lnSpc>
                <a:spcPct val="110000"/>
              </a:lnSpc>
            </a:pPr>
            <a:r>
              <a:rPr lang="zh-TW" altLang="en-US" dirty="0"/>
              <a:t>使用這兩個誤差，調整權重</a:t>
            </a:r>
            <a:endParaRPr lang="en-US" altLang="zh-TW" dirty="0"/>
          </a:p>
          <a:p>
            <a:pPr>
              <a:lnSpc>
                <a:spcPct val="110000"/>
              </a:lnSpc>
            </a:pPr>
            <a:r>
              <a:rPr lang="zh-TW" altLang="en-US" dirty="0"/>
              <a:t>按權重比例，分配誤差</a:t>
            </a:r>
            <a:endParaRPr lang="en-US" altLang="zh-TW" dirty="0"/>
          </a:p>
          <a:p>
            <a:pPr>
              <a:lnSpc>
                <a:spcPct val="110000"/>
              </a:lnSpc>
            </a:pPr>
            <a:r>
              <a:rPr lang="zh-TW" altLang="en-US" dirty="0"/>
              <a:t>對於第二個節點，重複</a:t>
            </a:r>
            <a:endParaRPr lang="en-US" altLang="zh-TW" dirty="0"/>
          </a:p>
          <a:p>
            <a:pPr>
              <a:lnSpc>
                <a:spcPct val="110000"/>
              </a:lnSpc>
            </a:pPr>
            <a:r>
              <a:rPr lang="zh-TW" altLang="en-US" dirty="0"/>
              <a:t>兩組鏈結不存在依賴關係</a:t>
            </a:r>
          </a:p>
        </p:txBody>
      </p:sp>
      <p:pic>
        <p:nvPicPr>
          <p:cNvPr id="12" name="圖片 11">
            <a:extLst>
              <a:ext uri="{FF2B5EF4-FFF2-40B4-BE49-F238E27FC236}">
                <a16:creationId xmlns:a16="http://schemas.microsoft.com/office/drawing/2014/main" id="{B4A052AD-4928-BFC6-194C-614A96C7DD66}"/>
              </a:ext>
            </a:extLst>
          </p:cNvPr>
          <p:cNvPicPr>
            <a:picLocks noChangeAspect="1"/>
          </p:cNvPicPr>
          <p:nvPr/>
        </p:nvPicPr>
        <p:blipFill>
          <a:blip r:embed="rId5"/>
          <a:stretch>
            <a:fillRect/>
          </a:stretch>
        </p:blipFill>
        <p:spPr>
          <a:xfrm>
            <a:off x="8035086" y="1954397"/>
            <a:ext cx="4087384" cy="352435"/>
          </a:xfrm>
          <a:prstGeom prst="rect">
            <a:avLst/>
          </a:prstGeom>
        </p:spPr>
      </p:pic>
      <p:pic>
        <p:nvPicPr>
          <p:cNvPr id="14" name="圖片 13">
            <a:extLst>
              <a:ext uri="{FF2B5EF4-FFF2-40B4-BE49-F238E27FC236}">
                <a16:creationId xmlns:a16="http://schemas.microsoft.com/office/drawing/2014/main" id="{40BE1B6C-3A3F-06D8-AB26-D8E51F2C4F20}"/>
              </a:ext>
            </a:extLst>
          </p:cNvPr>
          <p:cNvPicPr>
            <a:picLocks noChangeAspect="1"/>
          </p:cNvPicPr>
          <p:nvPr/>
        </p:nvPicPr>
        <p:blipFill>
          <a:blip r:embed="rId6"/>
          <a:stretch>
            <a:fillRect/>
          </a:stretch>
        </p:blipFill>
        <p:spPr>
          <a:xfrm>
            <a:off x="5185395" y="49748"/>
            <a:ext cx="3997467" cy="420087"/>
          </a:xfrm>
          <a:prstGeom prst="rect">
            <a:avLst/>
          </a:prstGeom>
        </p:spPr>
      </p:pic>
    </p:spTree>
    <p:extLst>
      <p:ext uri="{BB962C8B-B14F-4D97-AF65-F5344CB8AC3E}">
        <p14:creationId xmlns:p14="http://schemas.microsoft.com/office/powerpoint/2010/main" val="26778311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67825B-25EB-9B7E-F058-7AE18734E763}"/>
              </a:ext>
            </a:extLst>
          </p:cNvPr>
          <p:cNvSpPr>
            <a:spLocks noGrp="1"/>
          </p:cNvSpPr>
          <p:nvPr>
            <p:ph type="title"/>
          </p:nvPr>
        </p:nvSpPr>
        <p:spPr>
          <a:xfrm>
            <a:off x="163004" y="180984"/>
            <a:ext cx="7206344" cy="734695"/>
          </a:xfrm>
        </p:spPr>
        <p:txBody>
          <a:bodyPr>
            <a:normAutofit/>
          </a:bodyPr>
          <a:lstStyle/>
          <a:p>
            <a:r>
              <a:rPr lang="zh-TW" altLang="en-US" dirty="0"/>
              <a:t>將誤差反向傳播到更多層</a:t>
            </a:r>
          </a:p>
        </p:txBody>
      </p:sp>
      <p:pic>
        <p:nvPicPr>
          <p:cNvPr id="5" name="圖片 4">
            <a:extLst>
              <a:ext uri="{FF2B5EF4-FFF2-40B4-BE49-F238E27FC236}">
                <a16:creationId xmlns:a16="http://schemas.microsoft.com/office/drawing/2014/main" id="{AAAE784C-AF66-41E8-85B4-D731407CC655}"/>
              </a:ext>
            </a:extLst>
          </p:cNvPr>
          <p:cNvPicPr>
            <a:picLocks noChangeAspect="1"/>
          </p:cNvPicPr>
          <p:nvPr/>
        </p:nvPicPr>
        <p:blipFill>
          <a:blip r:embed="rId2"/>
          <a:stretch>
            <a:fillRect/>
          </a:stretch>
        </p:blipFill>
        <p:spPr>
          <a:xfrm>
            <a:off x="1774670" y="1575172"/>
            <a:ext cx="7987380" cy="3359051"/>
          </a:xfrm>
          <a:prstGeom prst="rect">
            <a:avLst/>
          </a:prstGeom>
        </p:spPr>
      </p:pic>
      <p:sp>
        <p:nvSpPr>
          <p:cNvPr id="7" name="內容版面配置區 6">
            <a:extLst>
              <a:ext uri="{FF2B5EF4-FFF2-40B4-BE49-F238E27FC236}">
                <a16:creationId xmlns:a16="http://schemas.microsoft.com/office/drawing/2014/main" id="{C129F7CA-01C2-8AC7-4A6F-BEE3AE12BCA0}"/>
              </a:ext>
            </a:extLst>
          </p:cNvPr>
          <p:cNvSpPr>
            <a:spLocks noGrp="1"/>
          </p:cNvSpPr>
          <p:nvPr>
            <p:ph idx="1"/>
          </p:nvPr>
        </p:nvSpPr>
        <p:spPr>
          <a:xfrm>
            <a:off x="3118832" y="5417350"/>
            <a:ext cx="5769601" cy="1259666"/>
          </a:xfrm>
        </p:spPr>
        <p:txBody>
          <a:bodyPr/>
          <a:lstStyle/>
          <a:p>
            <a:r>
              <a:rPr lang="zh-TW" altLang="en-US" dirty="0"/>
              <a:t>使用誤差</a:t>
            </a:r>
            <a:r>
              <a:rPr lang="en-US" altLang="zh-TW" dirty="0" err="1"/>
              <a:t>e</a:t>
            </a:r>
            <a:r>
              <a:rPr lang="en-US" altLang="zh-TW" baseline="-25000" dirty="0" err="1"/>
              <a:t>output</a:t>
            </a:r>
            <a:r>
              <a:rPr lang="zh-TW" altLang="en-US" dirty="0"/>
              <a:t>調整權重</a:t>
            </a:r>
            <a:r>
              <a:rPr lang="en-US" altLang="zh-TW" dirty="0"/>
              <a:t>w</a:t>
            </a:r>
            <a:r>
              <a:rPr lang="en-US" altLang="zh-TW" baseline="-25000" dirty="0"/>
              <a:t>ho</a:t>
            </a:r>
          </a:p>
          <a:p>
            <a:r>
              <a:rPr lang="zh-TW" altLang="en-US" dirty="0"/>
              <a:t>將誤差值按權重比例進行分割</a:t>
            </a:r>
          </a:p>
        </p:txBody>
      </p:sp>
    </p:spTree>
    <p:extLst>
      <p:ext uri="{BB962C8B-B14F-4D97-AF65-F5344CB8AC3E}">
        <p14:creationId xmlns:p14="http://schemas.microsoft.com/office/powerpoint/2010/main" val="11287323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308FD32-AB85-4A35-5425-882D71364D06}"/>
              </a:ext>
            </a:extLst>
          </p:cNvPr>
          <p:cNvPicPr>
            <a:picLocks noChangeAspect="1"/>
          </p:cNvPicPr>
          <p:nvPr/>
        </p:nvPicPr>
        <p:blipFill>
          <a:blip r:embed="rId2"/>
          <a:stretch>
            <a:fillRect/>
          </a:stretch>
        </p:blipFill>
        <p:spPr>
          <a:xfrm>
            <a:off x="950788" y="121831"/>
            <a:ext cx="8245464" cy="3583966"/>
          </a:xfrm>
          <a:prstGeom prst="rect">
            <a:avLst/>
          </a:prstGeom>
        </p:spPr>
      </p:pic>
      <p:sp>
        <p:nvSpPr>
          <p:cNvPr id="7" name="內容版面配置區 6">
            <a:extLst>
              <a:ext uri="{FF2B5EF4-FFF2-40B4-BE49-F238E27FC236}">
                <a16:creationId xmlns:a16="http://schemas.microsoft.com/office/drawing/2014/main" id="{5D35DBF6-CABD-7502-DC47-B2BDC7CB4FBC}"/>
              </a:ext>
            </a:extLst>
          </p:cNvPr>
          <p:cNvSpPr txBox="1">
            <a:spLocks/>
          </p:cNvSpPr>
          <p:nvPr/>
        </p:nvSpPr>
        <p:spPr>
          <a:xfrm>
            <a:off x="950788" y="3986244"/>
            <a:ext cx="5729505" cy="11704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使用誤差</a:t>
            </a:r>
            <a:r>
              <a:rPr lang="en-US" altLang="zh-TW" dirty="0" err="1"/>
              <a:t>e</a:t>
            </a:r>
            <a:r>
              <a:rPr lang="en-US" altLang="zh-TW" baseline="-25000" dirty="0" err="1"/>
              <a:t>hidden</a:t>
            </a:r>
            <a:r>
              <a:rPr lang="zh-TW" altLang="en-US" dirty="0"/>
              <a:t>調整權重</a:t>
            </a:r>
            <a:r>
              <a:rPr lang="en-US" altLang="zh-TW" dirty="0"/>
              <a:t>w</a:t>
            </a:r>
            <a:r>
              <a:rPr lang="en-US" altLang="zh-TW" baseline="-25000" dirty="0"/>
              <a:t>in</a:t>
            </a:r>
          </a:p>
          <a:p>
            <a:r>
              <a:rPr lang="zh-TW" altLang="en-US" dirty="0"/>
              <a:t>將誤差值按權重比例進行分割</a:t>
            </a:r>
          </a:p>
        </p:txBody>
      </p:sp>
      <p:sp>
        <p:nvSpPr>
          <p:cNvPr id="2" name="內容版面配置區 2">
            <a:extLst>
              <a:ext uri="{FF2B5EF4-FFF2-40B4-BE49-F238E27FC236}">
                <a16:creationId xmlns:a16="http://schemas.microsoft.com/office/drawing/2014/main" id="{4CE0C6FA-7B11-0796-655D-1516750E201A}"/>
              </a:ext>
            </a:extLst>
          </p:cNvPr>
          <p:cNvSpPr>
            <a:spLocks noGrp="1"/>
          </p:cNvSpPr>
          <p:nvPr>
            <p:ph idx="1"/>
          </p:nvPr>
        </p:nvSpPr>
        <p:spPr>
          <a:xfrm>
            <a:off x="950788" y="5457531"/>
            <a:ext cx="10515600" cy="1039495"/>
          </a:xfrm>
        </p:spPr>
        <p:txBody>
          <a:bodyPr/>
          <a:lstStyle/>
          <a:p>
            <a:r>
              <a:rPr lang="zh-TW" altLang="en-US" dirty="0"/>
              <a:t>只有最終輸出層的目標值，來自訓練樣本</a:t>
            </a:r>
            <a:endParaRPr lang="en-US" altLang="zh-TW" dirty="0"/>
          </a:p>
          <a:p>
            <a:r>
              <a:rPr lang="zh-TW" altLang="en-US" dirty="0"/>
              <a:t>隱藏層的輸出沒有目標值，如何計算誤差</a:t>
            </a:r>
            <a:r>
              <a:rPr lang="en-US" altLang="zh-TW" dirty="0"/>
              <a:t>?</a:t>
            </a:r>
          </a:p>
          <a:p>
            <a:pPr marL="0" indent="0">
              <a:buNone/>
            </a:pPr>
            <a:endParaRPr lang="en-US" altLang="zh-TW" dirty="0"/>
          </a:p>
        </p:txBody>
      </p:sp>
    </p:spTree>
    <p:extLst>
      <p:ext uri="{BB962C8B-B14F-4D97-AF65-F5344CB8AC3E}">
        <p14:creationId xmlns:p14="http://schemas.microsoft.com/office/powerpoint/2010/main" val="3567446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7036FFD-3D34-87D2-7A5A-68F2D37AF889}"/>
              </a:ext>
            </a:extLst>
          </p:cNvPr>
          <p:cNvPicPr>
            <a:picLocks noChangeAspect="1"/>
          </p:cNvPicPr>
          <p:nvPr/>
        </p:nvPicPr>
        <p:blipFill>
          <a:blip r:embed="rId2"/>
          <a:stretch>
            <a:fillRect/>
          </a:stretch>
        </p:blipFill>
        <p:spPr>
          <a:xfrm>
            <a:off x="111419" y="197466"/>
            <a:ext cx="7597464" cy="3344090"/>
          </a:xfrm>
          <a:prstGeom prst="rect">
            <a:avLst/>
          </a:prstGeom>
        </p:spPr>
      </p:pic>
      <p:sp>
        <p:nvSpPr>
          <p:cNvPr id="8" name="內容版面配置區 2">
            <a:extLst>
              <a:ext uri="{FF2B5EF4-FFF2-40B4-BE49-F238E27FC236}">
                <a16:creationId xmlns:a16="http://schemas.microsoft.com/office/drawing/2014/main" id="{D14648E6-4E06-7018-E41C-D864D547AC63}"/>
              </a:ext>
            </a:extLst>
          </p:cNvPr>
          <p:cNvSpPr>
            <a:spLocks noGrp="1"/>
          </p:cNvSpPr>
          <p:nvPr>
            <p:ph idx="1"/>
          </p:nvPr>
        </p:nvSpPr>
        <p:spPr>
          <a:xfrm>
            <a:off x="8100763" y="1713411"/>
            <a:ext cx="3753395" cy="3431177"/>
          </a:xfrm>
        </p:spPr>
        <p:txBody>
          <a:bodyPr>
            <a:normAutofit/>
          </a:bodyPr>
          <a:lstStyle/>
          <a:p>
            <a:r>
              <a:rPr lang="zh-TW" altLang="en-US" sz="2000" dirty="0"/>
              <a:t>隱藏層第一個節點有兩個鏈接</a:t>
            </a:r>
            <a:endParaRPr lang="en-US" altLang="zh-TW" sz="2000" dirty="0"/>
          </a:p>
          <a:p>
            <a:r>
              <a:rPr lang="zh-TW" altLang="en-US" sz="2000" dirty="0"/>
              <a:t>這兩個鏈接將這個節點鏈接到兩個輸出層的節點</a:t>
            </a:r>
            <a:endParaRPr lang="en-US" altLang="zh-TW" sz="2000" dirty="0"/>
          </a:p>
          <a:p>
            <a:r>
              <a:rPr lang="zh-TW" altLang="en-US" sz="2000" dirty="0"/>
              <a:t>沿著各個鏈接可以分配誤差</a:t>
            </a:r>
            <a:endParaRPr lang="en-US" altLang="zh-TW" sz="2000" dirty="0"/>
          </a:p>
          <a:p>
            <a:pPr>
              <a:lnSpc>
                <a:spcPct val="100000"/>
              </a:lnSpc>
            </a:pPr>
            <a:r>
              <a:rPr lang="zh-TW" altLang="en-US" sz="2000" dirty="0"/>
              <a:t>使用誤差的反向傳播，為連接重組，分配的誤差</a:t>
            </a:r>
          </a:p>
          <a:p>
            <a:pPr>
              <a:lnSpc>
                <a:spcPct val="100000"/>
              </a:lnSpc>
            </a:pPr>
            <a:r>
              <a:rPr lang="zh-TW" altLang="en-US" sz="2000" dirty="0"/>
              <a:t>第一個隱藏層節點的誤差，是兩個分配誤差的和</a:t>
            </a:r>
            <a:endParaRPr lang="en-US" altLang="zh-TW" sz="2000" dirty="0"/>
          </a:p>
        </p:txBody>
      </p:sp>
      <p:pic>
        <p:nvPicPr>
          <p:cNvPr id="9" name="圖片 8">
            <a:extLst>
              <a:ext uri="{FF2B5EF4-FFF2-40B4-BE49-F238E27FC236}">
                <a16:creationId xmlns:a16="http://schemas.microsoft.com/office/drawing/2014/main" id="{389CC2BD-1BED-44E9-B978-F2BDDDC921BA}"/>
              </a:ext>
            </a:extLst>
          </p:cNvPr>
          <p:cNvPicPr>
            <a:picLocks noChangeAspect="1"/>
          </p:cNvPicPr>
          <p:nvPr/>
        </p:nvPicPr>
        <p:blipFill>
          <a:blip r:embed="rId3"/>
          <a:stretch>
            <a:fillRect/>
          </a:stretch>
        </p:blipFill>
        <p:spPr>
          <a:xfrm>
            <a:off x="432365" y="4350448"/>
            <a:ext cx="7178926" cy="2034971"/>
          </a:xfrm>
          <a:prstGeom prst="rect">
            <a:avLst/>
          </a:prstGeom>
        </p:spPr>
      </p:pic>
    </p:spTree>
    <p:extLst>
      <p:ext uri="{BB962C8B-B14F-4D97-AF65-F5344CB8AC3E}">
        <p14:creationId xmlns:p14="http://schemas.microsoft.com/office/powerpoint/2010/main" val="768818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28AFD02-3408-E86C-EE44-4C770DADC6C4}"/>
              </a:ext>
            </a:extLst>
          </p:cNvPr>
          <p:cNvPicPr>
            <a:picLocks noChangeAspect="1"/>
          </p:cNvPicPr>
          <p:nvPr/>
        </p:nvPicPr>
        <p:blipFill>
          <a:blip r:embed="rId2"/>
          <a:stretch>
            <a:fillRect/>
          </a:stretch>
        </p:blipFill>
        <p:spPr>
          <a:xfrm>
            <a:off x="1361455" y="297905"/>
            <a:ext cx="8642272" cy="3673204"/>
          </a:xfrm>
          <a:prstGeom prst="rect">
            <a:avLst/>
          </a:prstGeom>
        </p:spPr>
      </p:pic>
      <p:sp>
        <p:nvSpPr>
          <p:cNvPr id="6" name="內容版面配置區 2">
            <a:extLst>
              <a:ext uri="{FF2B5EF4-FFF2-40B4-BE49-F238E27FC236}">
                <a16:creationId xmlns:a16="http://schemas.microsoft.com/office/drawing/2014/main" id="{838544A9-BD31-9B81-B85F-668F61BF0D35}"/>
              </a:ext>
            </a:extLst>
          </p:cNvPr>
          <p:cNvSpPr>
            <a:spLocks noGrp="1"/>
          </p:cNvSpPr>
          <p:nvPr>
            <p:ph idx="1"/>
          </p:nvPr>
        </p:nvSpPr>
        <p:spPr>
          <a:xfrm>
            <a:off x="1909354" y="4641669"/>
            <a:ext cx="9368246" cy="1733006"/>
          </a:xfrm>
        </p:spPr>
        <p:txBody>
          <a:bodyPr/>
          <a:lstStyle/>
          <a:p>
            <a:r>
              <a:rPr lang="en-US" altLang="zh-TW" dirty="0"/>
              <a:t>1.5</a:t>
            </a:r>
            <a:r>
              <a:rPr lang="zh-TW" altLang="en-US" dirty="0"/>
              <a:t>*</a:t>
            </a:r>
            <a:r>
              <a:rPr lang="en-US" altLang="zh-TW" dirty="0"/>
              <a:t>(2/5)</a:t>
            </a:r>
            <a:r>
              <a:rPr lang="zh-TW" altLang="en-US" dirty="0"/>
              <a:t> </a:t>
            </a:r>
            <a:r>
              <a:rPr lang="en-US" altLang="zh-TW" dirty="0"/>
              <a:t>=</a:t>
            </a:r>
            <a:r>
              <a:rPr lang="zh-TW" altLang="en-US" dirty="0"/>
              <a:t> </a:t>
            </a:r>
            <a:r>
              <a:rPr lang="en-US" altLang="zh-TW" dirty="0"/>
              <a:t>0.6</a:t>
            </a:r>
            <a:r>
              <a:rPr lang="zh-TW" altLang="en-US" dirty="0"/>
              <a:t>，</a:t>
            </a:r>
            <a:r>
              <a:rPr lang="en-US" altLang="zh-TW" dirty="0"/>
              <a:t>0.5</a:t>
            </a:r>
            <a:r>
              <a:rPr lang="zh-TW" altLang="en-US" dirty="0"/>
              <a:t>*</a:t>
            </a:r>
            <a:r>
              <a:rPr lang="en-US" altLang="zh-TW" dirty="0"/>
              <a:t>(1/5)</a:t>
            </a:r>
            <a:r>
              <a:rPr lang="zh-TW" altLang="en-US" dirty="0"/>
              <a:t> </a:t>
            </a:r>
            <a:r>
              <a:rPr lang="en-US" altLang="zh-TW" dirty="0"/>
              <a:t>=</a:t>
            </a:r>
            <a:r>
              <a:rPr lang="zh-TW" altLang="en-US" dirty="0"/>
              <a:t> </a:t>
            </a:r>
            <a:r>
              <a:rPr lang="en-US" altLang="zh-TW" dirty="0"/>
              <a:t>0.1</a:t>
            </a:r>
            <a:r>
              <a:rPr lang="zh-TW" altLang="en-US" dirty="0"/>
              <a:t>，</a:t>
            </a:r>
            <a:r>
              <a:rPr lang="en-US" altLang="zh-TW" dirty="0"/>
              <a:t>0.1+0.6</a:t>
            </a:r>
            <a:r>
              <a:rPr lang="zh-TW" altLang="en-US" dirty="0"/>
              <a:t> </a:t>
            </a:r>
            <a:r>
              <a:rPr lang="en-US" altLang="zh-TW" dirty="0"/>
              <a:t>=</a:t>
            </a:r>
            <a:r>
              <a:rPr lang="zh-TW" altLang="en-US" dirty="0"/>
              <a:t> </a:t>
            </a:r>
            <a:r>
              <a:rPr lang="en-US" altLang="zh-TW" dirty="0"/>
              <a:t>0.7</a:t>
            </a:r>
          </a:p>
          <a:p>
            <a:endParaRPr lang="en-US" altLang="zh-TW" dirty="0"/>
          </a:p>
          <a:p>
            <a:r>
              <a:rPr lang="en-US" altLang="zh-TW" dirty="0"/>
              <a:t>1.5</a:t>
            </a:r>
            <a:r>
              <a:rPr lang="zh-TW" altLang="en-US" dirty="0"/>
              <a:t>*</a:t>
            </a:r>
            <a:r>
              <a:rPr lang="en-US" altLang="zh-TW" dirty="0"/>
              <a:t>(3/5)</a:t>
            </a:r>
            <a:r>
              <a:rPr lang="zh-TW" altLang="en-US" dirty="0"/>
              <a:t> </a:t>
            </a:r>
            <a:r>
              <a:rPr lang="en-US" altLang="zh-TW" dirty="0"/>
              <a:t>=</a:t>
            </a:r>
            <a:r>
              <a:rPr lang="zh-TW" altLang="en-US" dirty="0"/>
              <a:t> </a:t>
            </a:r>
            <a:r>
              <a:rPr lang="en-US" altLang="zh-TW" dirty="0"/>
              <a:t>0.9</a:t>
            </a:r>
            <a:r>
              <a:rPr lang="zh-TW" altLang="en-US" dirty="0"/>
              <a:t>，</a:t>
            </a:r>
            <a:r>
              <a:rPr lang="en-US" altLang="zh-TW" dirty="0"/>
              <a:t>0.5</a:t>
            </a:r>
            <a:r>
              <a:rPr lang="zh-TW" altLang="en-US" dirty="0"/>
              <a:t>*</a:t>
            </a:r>
            <a:r>
              <a:rPr lang="en-US" altLang="zh-TW" dirty="0"/>
              <a:t>(4/5)</a:t>
            </a:r>
            <a:r>
              <a:rPr lang="zh-TW" altLang="en-US" dirty="0"/>
              <a:t> </a:t>
            </a:r>
            <a:r>
              <a:rPr lang="en-US" altLang="zh-TW" dirty="0"/>
              <a:t>=</a:t>
            </a:r>
            <a:r>
              <a:rPr lang="zh-TW" altLang="en-US" dirty="0"/>
              <a:t> </a:t>
            </a:r>
            <a:r>
              <a:rPr lang="en-US" altLang="zh-TW" dirty="0"/>
              <a:t>0.4</a:t>
            </a:r>
            <a:r>
              <a:rPr lang="zh-TW" altLang="en-US" dirty="0"/>
              <a:t>，</a:t>
            </a:r>
            <a:r>
              <a:rPr lang="en-US" altLang="zh-TW" dirty="0"/>
              <a:t>0.9+0.4</a:t>
            </a:r>
            <a:r>
              <a:rPr lang="zh-TW" altLang="en-US" dirty="0"/>
              <a:t> </a:t>
            </a:r>
            <a:r>
              <a:rPr lang="en-US" altLang="zh-TW" dirty="0"/>
              <a:t>=</a:t>
            </a:r>
            <a:r>
              <a:rPr lang="zh-TW" altLang="en-US" dirty="0"/>
              <a:t> </a:t>
            </a:r>
            <a:r>
              <a:rPr lang="en-US" altLang="zh-TW" dirty="0"/>
              <a:t>1.3</a:t>
            </a:r>
          </a:p>
        </p:txBody>
      </p:sp>
    </p:spTree>
    <p:extLst>
      <p:ext uri="{BB962C8B-B14F-4D97-AF65-F5344CB8AC3E}">
        <p14:creationId xmlns:p14="http://schemas.microsoft.com/office/powerpoint/2010/main" val="3361786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6EBF6F-4043-4DA0-8C8D-C8EDB809331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ECAA18C-5796-4B51-B5A6-4EB176ACBB17}"/>
              </a:ext>
            </a:extLst>
          </p:cNvPr>
          <p:cNvSpPr>
            <a:spLocks noGrp="1"/>
          </p:cNvSpPr>
          <p:nvPr>
            <p:ph idx="1"/>
          </p:nvPr>
        </p:nvSpPr>
        <p:spPr/>
        <p:txBody>
          <a:bodyPr/>
          <a:lstStyle/>
          <a:p>
            <a:r>
              <a:rPr lang="en-US" altLang="zh-TW" dirty="0"/>
              <a:t>The output of 60 is still too small. </a:t>
            </a:r>
          </a:p>
          <a:p>
            <a:r>
              <a:rPr lang="en-US" altLang="zh-TW" dirty="0"/>
              <a:t>Let’s nudge the value of c up again from 0.6 to 0.7.</a:t>
            </a:r>
          </a:p>
          <a:p>
            <a:r>
              <a:rPr lang="en-US" altLang="zh-TW" dirty="0"/>
              <a:t>We’ve gone too far and overshot the known correct answer.</a:t>
            </a:r>
          </a:p>
          <a:p>
            <a:r>
              <a:rPr lang="en-US" altLang="zh-TW" dirty="0"/>
              <a:t>Our previous error was 2.137 but now it’s ­-7.863</a:t>
            </a:r>
            <a:endParaRPr lang="zh-TW" altLang="en-US" dirty="0"/>
          </a:p>
        </p:txBody>
      </p:sp>
    </p:spTree>
    <p:extLst>
      <p:ext uri="{BB962C8B-B14F-4D97-AF65-F5344CB8AC3E}">
        <p14:creationId xmlns:p14="http://schemas.microsoft.com/office/powerpoint/2010/main" val="3073818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CDDD90A-CEF2-30CD-2896-856AF677B6E9}"/>
              </a:ext>
            </a:extLst>
          </p:cNvPr>
          <p:cNvPicPr>
            <a:picLocks noChangeAspect="1"/>
          </p:cNvPicPr>
          <p:nvPr/>
        </p:nvPicPr>
        <p:blipFill>
          <a:blip r:embed="rId2"/>
          <a:stretch>
            <a:fillRect/>
          </a:stretch>
        </p:blipFill>
        <p:spPr>
          <a:xfrm>
            <a:off x="1423141" y="288268"/>
            <a:ext cx="8779377" cy="3751625"/>
          </a:xfrm>
          <a:prstGeom prst="rect">
            <a:avLst/>
          </a:prstGeom>
        </p:spPr>
      </p:pic>
      <p:sp>
        <p:nvSpPr>
          <p:cNvPr id="6" name="內容版面配置區 2">
            <a:extLst>
              <a:ext uri="{FF2B5EF4-FFF2-40B4-BE49-F238E27FC236}">
                <a16:creationId xmlns:a16="http://schemas.microsoft.com/office/drawing/2014/main" id="{ACD20BF2-2095-DB58-0971-0A5990B8BC91}"/>
              </a:ext>
            </a:extLst>
          </p:cNvPr>
          <p:cNvSpPr>
            <a:spLocks noGrp="1"/>
          </p:cNvSpPr>
          <p:nvPr>
            <p:ph idx="1"/>
          </p:nvPr>
        </p:nvSpPr>
        <p:spPr>
          <a:xfrm>
            <a:off x="670560" y="4894218"/>
            <a:ext cx="10850880" cy="1166948"/>
          </a:xfrm>
        </p:spPr>
        <p:txBody>
          <a:bodyPr/>
          <a:lstStyle/>
          <a:p>
            <a:r>
              <a:rPr lang="en-US" altLang="zh-TW" dirty="0"/>
              <a:t>0.7</a:t>
            </a:r>
            <a:r>
              <a:rPr lang="zh-TW" altLang="en-US" dirty="0"/>
              <a:t>*</a:t>
            </a:r>
            <a:r>
              <a:rPr lang="en-US" altLang="zh-TW" dirty="0"/>
              <a:t>(3/5)</a:t>
            </a:r>
            <a:r>
              <a:rPr lang="zh-TW" altLang="en-US" dirty="0"/>
              <a:t> </a:t>
            </a:r>
            <a:r>
              <a:rPr lang="en-US" altLang="zh-TW" dirty="0"/>
              <a:t>=</a:t>
            </a:r>
            <a:r>
              <a:rPr lang="zh-TW" altLang="en-US" dirty="0"/>
              <a:t> </a:t>
            </a:r>
            <a:r>
              <a:rPr lang="en-US" altLang="zh-TW" dirty="0"/>
              <a:t>0.42</a:t>
            </a:r>
            <a:r>
              <a:rPr lang="zh-TW" altLang="en-US" dirty="0"/>
              <a:t>，</a:t>
            </a:r>
            <a:r>
              <a:rPr lang="en-US" altLang="zh-TW" dirty="0"/>
              <a:t>1.3</a:t>
            </a:r>
            <a:r>
              <a:rPr lang="zh-TW" altLang="en-US" dirty="0"/>
              <a:t>*</a:t>
            </a:r>
            <a:r>
              <a:rPr lang="en-US" altLang="zh-TW" dirty="0"/>
              <a:t>(1/8)</a:t>
            </a:r>
            <a:r>
              <a:rPr lang="zh-TW" altLang="en-US" dirty="0"/>
              <a:t> </a:t>
            </a:r>
            <a:r>
              <a:rPr lang="en-US" altLang="zh-TW" dirty="0"/>
              <a:t>=</a:t>
            </a:r>
            <a:r>
              <a:rPr lang="zh-TW" altLang="en-US" dirty="0"/>
              <a:t> </a:t>
            </a:r>
            <a:r>
              <a:rPr lang="en-US" altLang="zh-TW" dirty="0"/>
              <a:t>0.1625</a:t>
            </a:r>
            <a:r>
              <a:rPr lang="zh-TW" altLang="en-US" dirty="0"/>
              <a:t>，</a:t>
            </a:r>
            <a:r>
              <a:rPr lang="en-US" altLang="zh-TW" dirty="0"/>
              <a:t> 0.42 + 0.1625</a:t>
            </a:r>
            <a:r>
              <a:rPr lang="zh-TW" altLang="en-US" dirty="0"/>
              <a:t> </a:t>
            </a:r>
            <a:r>
              <a:rPr lang="en-US" altLang="zh-TW" dirty="0"/>
              <a:t>=</a:t>
            </a:r>
            <a:r>
              <a:rPr lang="zh-TW" altLang="en-US" dirty="0"/>
              <a:t> </a:t>
            </a:r>
            <a:r>
              <a:rPr lang="en-US" altLang="zh-TW" dirty="0"/>
              <a:t>0.5825</a:t>
            </a:r>
          </a:p>
          <a:p>
            <a:r>
              <a:rPr lang="en-US" altLang="zh-TW" dirty="0"/>
              <a:t>0.7</a:t>
            </a:r>
            <a:r>
              <a:rPr lang="zh-TW" altLang="en-US" dirty="0"/>
              <a:t>*</a:t>
            </a:r>
            <a:r>
              <a:rPr lang="en-US" altLang="zh-TW" dirty="0"/>
              <a:t>(2/5)</a:t>
            </a:r>
            <a:r>
              <a:rPr lang="zh-TW" altLang="en-US" dirty="0"/>
              <a:t> </a:t>
            </a:r>
            <a:r>
              <a:rPr lang="en-US" altLang="zh-TW" dirty="0"/>
              <a:t>=</a:t>
            </a:r>
            <a:r>
              <a:rPr lang="zh-TW" altLang="en-US" dirty="0"/>
              <a:t> </a:t>
            </a:r>
            <a:r>
              <a:rPr lang="en-US" altLang="zh-TW" dirty="0"/>
              <a:t>0.28</a:t>
            </a:r>
            <a:r>
              <a:rPr lang="zh-TW" altLang="en-US" dirty="0"/>
              <a:t>，</a:t>
            </a:r>
            <a:r>
              <a:rPr lang="en-US" altLang="zh-TW" dirty="0"/>
              <a:t>1.3</a:t>
            </a:r>
            <a:r>
              <a:rPr lang="zh-TW" altLang="en-US" dirty="0"/>
              <a:t>*</a:t>
            </a:r>
            <a:r>
              <a:rPr lang="en-US" altLang="zh-TW" dirty="0"/>
              <a:t>(7/8)</a:t>
            </a:r>
            <a:r>
              <a:rPr lang="zh-TW" altLang="en-US" dirty="0"/>
              <a:t> </a:t>
            </a:r>
            <a:r>
              <a:rPr lang="en-US" altLang="zh-TW" dirty="0"/>
              <a:t>=</a:t>
            </a:r>
            <a:r>
              <a:rPr lang="zh-TW" altLang="en-US" dirty="0"/>
              <a:t> </a:t>
            </a:r>
            <a:r>
              <a:rPr lang="en-US" altLang="zh-TW" dirty="0"/>
              <a:t>1.1375</a:t>
            </a:r>
            <a:r>
              <a:rPr lang="zh-TW" altLang="en-US" dirty="0"/>
              <a:t>，</a:t>
            </a:r>
            <a:r>
              <a:rPr lang="en-US" altLang="zh-TW" dirty="0"/>
              <a:t> 0.28 + 1.1375</a:t>
            </a:r>
            <a:r>
              <a:rPr lang="zh-TW" altLang="en-US" dirty="0"/>
              <a:t> </a:t>
            </a:r>
            <a:r>
              <a:rPr lang="en-US" altLang="zh-TW" dirty="0"/>
              <a:t>=</a:t>
            </a:r>
            <a:r>
              <a:rPr lang="zh-TW" altLang="en-US" dirty="0"/>
              <a:t> </a:t>
            </a:r>
            <a:r>
              <a:rPr lang="en-US" altLang="zh-TW" dirty="0"/>
              <a:t>1.4175</a:t>
            </a:r>
          </a:p>
        </p:txBody>
      </p:sp>
    </p:spTree>
    <p:extLst>
      <p:ext uri="{BB962C8B-B14F-4D97-AF65-F5344CB8AC3E}">
        <p14:creationId xmlns:p14="http://schemas.microsoft.com/office/powerpoint/2010/main" val="29191073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7EF425-DC76-1101-E988-6802CC653270}"/>
              </a:ext>
            </a:extLst>
          </p:cNvPr>
          <p:cNvSpPr>
            <a:spLocks noGrp="1"/>
          </p:cNvSpPr>
          <p:nvPr>
            <p:ph type="title"/>
          </p:nvPr>
        </p:nvSpPr>
        <p:spPr/>
        <p:txBody>
          <a:bodyPr/>
          <a:lstStyle/>
          <a:p>
            <a:r>
              <a:rPr lang="en-US" altLang="zh-TW" dirty="0"/>
              <a:t>Key Points:</a:t>
            </a:r>
            <a:endParaRPr lang="zh-TW" altLang="en-US" dirty="0"/>
          </a:p>
        </p:txBody>
      </p:sp>
      <p:sp>
        <p:nvSpPr>
          <p:cNvPr id="3" name="內容版面配置區 2">
            <a:extLst>
              <a:ext uri="{FF2B5EF4-FFF2-40B4-BE49-F238E27FC236}">
                <a16:creationId xmlns:a16="http://schemas.microsoft.com/office/drawing/2014/main" id="{9AB3CA53-C859-5FC7-0B85-FAC341E4A9AA}"/>
              </a:ext>
            </a:extLst>
          </p:cNvPr>
          <p:cNvSpPr>
            <a:spLocks noGrp="1"/>
          </p:cNvSpPr>
          <p:nvPr>
            <p:ph idx="1"/>
          </p:nvPr>
        </p:nvSpPr>
        <p:spPr>
          <a:xfrm>
            <a:off x="838200" y="1825625"/>
            <a:ext cx="10515600" cy="3347266"/>
          </a:xfrm>
        </p:spPr>
        <p:txBody>
          <a:bodyPr/>
          <a:lstStyle/>
          <a:p>
            <a:pPr>
              <a:lnSpc>
                <a:spcPct val="100000"/>
              </a:lnSpc>
            </a:pPr>
            <a:r>
              <a:rPr lang="zh-TW" altLang="en-US" dirty="0"/>
              <a:t>神經網路通過調整連接權重進行學習</a:t>
            </a:r>
            <a:endParaRPr lang="en-US" altLang="zh-TW" dirty="0"/>
          </a:p>
          <a:p>
            <a:pPr>
              <a:lnSpc>
                <a:spcPct val="100000"/>
              </a:lnSpc>
            </a:pPr>
            <a:r>
              <a:rPr lang="zh-TW" altLang="en-US" dirty="0"/>
              <a:t>這種方式由誤差引導</a:t>
            </a:r>
            <a:endParaRPr lang="en-US" altLang="zh-TW" dirty="0"/>
          </a:p>
          <a:p>
            <a:pPr>
              <a:lnSpc>
                <a:spcPct val="100000"/>
              </a:lnSpc>
            </a:pPr>
            <a:r>
              <a:rPr lang="zh-TW" altLang="en-US" dirty="0"/>
              <a:t>誤差就是訓練數據所給出的正確答案與實際輸出的差值</a:t>
            </a:r>
            <a:endParaRPr lang="en-US" altLang="zh-TW" dirty="0"/>
          </a:p>
          <a:p>
            <a:pPr>
              <a:lnSpc>
                <a:spcPct val="100000"/>
              </a:lnSpc>
            </a:pPr>
            <a:r>
              <a:rPr lang="zh-TW" altLang="en-US" dirty="0"/>
              <a:t>但是，與內部節點相關聯的誤差，無法用同樣的方式給出</a:t>
            </a:r>
            <a:endParaRPr lang="en-US" altLang="zh-TW" dirty="0"/>
          </a:p>
          <a:p>
            <a:pPr>
              <a:lnSpc>
                <a:spcPct val="100000"/>
              </a:lnSpc>
            </a:pPr>
            <a:r>
              <a:rPr lang="zh-TW" altLang="en-US" dirty="0"/>
              <a:t>按照連接的權重，分配輸出層的誤差，在每個內部節點重組</a:t>
            </a:r>
          </a:p>
        </p:txBody>
      </p:sp>
    </p:spTree>
    <p:extLst>
      <p:ext uri="{BB962C8B-B14F-4D97-AF65-F5344CB8AC3E}">
        <p14:creationId xmlns:p14="http://schemas.microsoft.com/office/powerpoint/2010/main" val="1147538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8E20F40-0E7E-87FC-AAB2-68314C704FC9}"/>
              </a:ext>
            </a:extLst>
          </p:cNvPr>
          <p:cNvPicPr>
            <a:picLocks noChangeAspect="1"/>
          </p:cNvPicPr>
          <p:nvPr/>
        </p:nvPicPr>
        <p:blipFill>
          <a:blip r:embed="rId2"/>
          <a:stretch>
            <a:fillRect/>
          </a:stretch>
        </p:blipFill>
        <p:spPr>
          <a:xfrm>
            <a:off x="231813" y="892552"/>
            <a:ext cx="2903274" cy="1129570"/>
          </a:xfrm>
          <a:prstGeom prst="rect">
            <a:avLst/>
          </a:prstGeom>
        </p:spPr>
      </p:pic>
      <p:pic>
        <p:nvPicPr>
          <p:cNvPr id="7" name="圖片 6">
            <a:extLst>
              <a:ext uri="{FF2B5EF4-FFF2-40B4-BE49-F238E27FC236}">
                <a16:creationId xmlns:a16="http://schemas.microsoft.com/office/drawing/2014/main" id="{968CF2C0-F784-95D4-656B-CBB65742F34B}"/>
              </a:ext>
            </a:extLst>
          </p:cNvPr>
          <p:cNvPicPr>
            <a:picLocks noChangeAspect="1"/>
          </p:cNvPicPr>
          <p:nvPr/>
        </p:nvPicPr>
        <p:blipFill>
          <a:blip r:embed="rId3"/>
          <a:stretch>
            <a:fillRect/>
          </a:stretch>
        </p:blipFill>
        <p:spPr>
          <a:xfrm>
            <a:off x="3964271" y="389272"/>
            <a:ext cx="8145834" cy="2360007"/>
          </a:xfrm>
          <a:prstGeom prst="rect">
            <a:avLst/>
          </a:prstGeom>
        </p:spPr>
      </p:pic>
      <p:pic>
        <p:nvPicPr>
          <p:cNvPr id="9" name="圖片 8">
            <a:extLst>
              <a:ext uri="{FF2B5EF4-FFF2-40B4-BE49-F238E27FC236}">
                <a16:creationId xmlns:a16="http://schemas.microsoft.com/office/drawing/2014/main" id="{72B3223F-F05D-D6AD-369D-1F3EA9B5CFEF}"/>
              </a:ext>
            </a:extLst>
          </p:cNvPr>
          <p:cNvPicPr>
            <a:picLocks noChangeAspect="1"/>
          </p:cNvPicPr>
          <p:nvPr/>
        </p:nvPicPr>
        <p:blipFill>
          <a:blip r:embed="rId4"/>
          <a:stretch>
            <a:fillRect/>
          </a:stretch>
        </p:blipFill>
        <p:spPr>
          <a:xfrm>
            <a:off x="316555" y="3618101"/>
            <a:ext cx="5637064" cy="1217778"/>
          </a:xfrm>
          <a:prstGeom prst="rect">
            <a:avLst/>
          </a:prstGeom>
        </p:spPr>
      </p:pic>
      <p:pic>
        <p:nvPicPr>
          <p:cNvPr id="11" name="圖片 10">
            <a:extLst>
              <a:ext uri="{FF2B5EF4-FFF2-40B4-BE49-F238E27FC236}">
                <a16:creationId xmlns:a16="http://schemas.microsoft.com/office/drawing/2014/main" id="{E809E838-483A-08CB-8C72-F8AB2C3F5FC9}"/>
              </a:ext>
            </a:extLst>
          </p:cNvPr>
          <p:cNvPicPr>
            <a:picLocks noChangeAspect="1"/>
          </p:cNvPicPr>
          <p:nvPr/>
        </p:nvPicPr>
        <p:blipFill>
          <a:blip r:embed="rId5"/>
          <a:stretch>
            <a:fillRect/>
          </a:stretch>
        </p:blipFill>
        <p:spPr>
          <a:xfrm>
            <a:off x="558250" y="5518263"/>
            <a:ext cx="5153673" cy="667948"/>
          </a:xfrm>
          <a:prstGeom prst="rect">
            <a:avLst/>
          </a:prstGeom>
        </p:spPr>
      </p:pic>
      <p:sp>
        <p:nvSpPr>
          <p:cNvPr id="12" name="內容版面配置區 2">
            <a:extLst>
              <a:ext uri="{FF2B5EF4-FFF2-40B4-BE49-F238E27FC236}">
                <a16:creationId xmlns:a16="http://schemas.microsoft.com/office/drawing/2014/main" id="{883FD3C6-84A3-4E67-5A51-97505890CF65}"/>
              </a:ext>
            </a:extLst>
          </p:cNvPr>
          <p:cNvSpPr>
            <a:spLocks noGrp="1"/>
          </p:cNvSpPr>
          <p:nvPr>
            <p:ph idx="1"/>
          </p:nvPr>
        </p:nvSpPr>
        <p:spPr>
          <a:xfrm>
            <a:off x="7648302" y="4108722"/>
            <a:ext cx="3350623" cy="1318169"/>
          </a:xfrm>
        </p:spPr>
        <p:txBody>
          <a:bodyPr/>
          <a:lstStyle/>
          <a:p>
            <a:pPr>
              <a:lnSpc>
                <a:spcPct val="100000"/>
              </a:lnSpc>
            </a:pPr>
            <a:r>
              <a:rPr lang="zh-TW" altLang="en-US" dirty="0"/>
              <a:t>去除分母的用意</a:t>
            </a:r>
            <a:r>
              <a:rPr lang="en-US" altLang="zh-TW" dirty="0"/>
              <a:t>?</a:t>
            </a:r>
          </a:p>
          <a:p>
            <a:pPr>
              <a:lnSpc>
                <a:spcPct val="100000"/>
              </a:lnSpc>
            </a:pPr>
            <a:r>
              <a:rPr lang="zh-TW" altLang="en-US" dirty="0"/>
              <a:t>合理性</a:t>
            </a:r>
            <a:r>
              <a:rPr lang="en-US" altLang="zh-TW" dirty="0"/>
              <a:t>?</a:t>
            </a:r>
            <a:endParaRPr lang="zh-TW" altLang="en-US" dirty="0"/>
          </a:p>
        </p:txBody>
      </p:sp>
    </p:spTree>
    <p:extLst>
      <p:ext uri="{BB962C8B-B14F-4D97-AF65-F5344CB8AC3E}">
        <p14:creationId xmlns:p14="http://schemas.microsoft.com/office/powerpoint/2010/main" val="18864907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A879F76-5CD7-6619-DDE1-0346AC266BE9}"/>
              </a:ext>
            </a:extLst>
          </p:cNvPr>
          <p:cNvSpPr>
            <a:spLocks noGrp="1"/>
          </p:cNvSpPr>
          <p:nvPr>
            <p:ph idx="1"/>
          </p:nvPr>
        </p:nvSpPr>
        <p:spPr>
          <a:xfrm>
            <a:off x="890450" y="1095375"/>
            <a:ext cx="10700657" cy="4667250"/>
          </a:xfrm>
        </p:spPr>
        <p:txBody>
          <a:bodyPr/>
          <a:lstStyle/>
          <a:p>
            <a:r>
              <a:rPr lang="zh-TW" altLang="en-US" dirty="0"/>
              <a:t>最重要的是，輸出誤差與鏈接權重</a:t>
            </a:r>
            <a:r>
              <a:rPr lang="en-US" altLang="zh-TW" dirty="0" err="1"/>
              <a:t>w</a:t>
            </a:r>
            <a:r>
              <a:rPr lang="en-US" altLang="zh-TW" baseline="-25000" dirty="0" err="1"/>
              <a:t>ij</a:t>
            </a:r>
            <a:r>
              <a:rPr lang="zh-TW" altLang="en-US" dirty="0"/>
              <a:t>的乘法</a:t>
            </a:r>
            <a:endParaRPr lang="en-US" altLang="zh-TW" dirty="0"/>
          </a:p>
          <a:p>
            <a:r>
              <a:rPr lang="zh-TW" altLang="en-US" dirty="0"/>
              <a:t>較大的權重，攜帶較多的輸出誤差給隱藏層</a:t>
            </a:r>
            <a:endParaRPr lang="en-US" altLang="zh-TW" dirty="0"/>
          </a:p>
          <a:p>
            <a:r>
              <a:rPr lang="zh-TW" altLang="en-US" dirty="0"/>
              <a:t>分母只是歸一化因子</a:t>
            </a:r>
            <a:endParaRPr lang="en-US" altLang="zh-TW" dirty="0"/>
          </a:p>
          <a:p>
            <a:r>
              <a:rPr lang="zh-TW" altLang="en-US" dirty="0"/>
              <a:t>忽略這個因子，</a:t>
            </a:r>
            <a:r>
              <a:rPr lang="zh-TW" altLang="en-US" dirty="0">
                <a:solidFill>
                  <a:srgbClr val="FF0000"/>
                </a:solidFill>
              </a:rPr>
              <a:t>只是失去 </a:t>
            </a:r>
            <a:r>
              <a:rPr lang="en-US" altLang="zh-TW" dirty="0">
                <a:solidFill>
                  <a:srgbClr val="FF0000"/>
                </a:solidFill>
              </a:rPr>
              <a:t>the scaling </a:t>
            </a:r>
            <a:r>
              <a:rPr lang="en-US" altLang="zh-TW" dirty="0"/>
              <a:t>of the errors being fed back</a:t>
            </a:r>
          </a:p>
          <a:p>
            <a:r>
              <a:rPr lang="zh-TW" altLang="en-US" dirty="0"/>
              <a:t>實踐證明，可以這樣做，效果一樣</a:t>
            </a:r>
            <a:endParaRPr lang="en-US" altLang="zh-TW" dirty="0"/>
          </a:p>
          <a:p>
            <a:r>
              <a:rPr lang="zh-TW" altLang="en-US" dirty="0"/>
              <a:t>即使反饋的誤差過大或過小，在下一輪的迭代，網路自行糾正</a:t>
            </a:r>
            <a:endParaRPr lang="en-US" altLang="zh-TW" dirty="0"/>
          </a:p>
          <a:p>
            <a:r>
              <a:rPr lang="zh-TW" altLang="en-US" dirty="0"/>
              <a:t>鏈接權重的強度，給出共享誤差的最好指示</a:t>
            </a:r>
            <a:endParaRPr lang="en-US" altLang="zh-TW" dirty="0"/>
          </a:p>
          <a:p>
            <a:r>
              <a:rPr lang="zh-TW" altLang="en-US" dirty="0"/>
              <a:t>反饋的誤差應該遵循鏈接權重的強度</a:t>
            </a:r>
            <a:endParaRPr lang="en-US" altLang="zh-TW" dirty="0"/>
          </a:p>
        </p:txBody>
      </p:sp>
    </p:spTree>
    <p:extLst>
      <p:ext uri="{BB962C8B-B14F-4D97-AF65-F5344CB8AC3E}">
        <p14:creationId xmlns:p14="http://schemas.microsoft.com/office/powerpoint/2010/main" val="38468349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704E01-658A-5507-B371-8653A07FC60F}"/>
              </a:ext>
            </a:extLst>
          </p:cNvPr>
          <p:cNvSpPr>
            <a:spLocks noGrp="1"/>
          </p:cNvSpPr>
          <p:nvPr>
            <p:ph type="title"/>
          </p:nvPr>
        </p:nvSpPr>
        <p:spPr/>
        <p:txBody>
          <a:bodyPr/>
          <a:lstStyle/>
          <a:p>
            <a:r>
              <a:rPr lang="en-US" altLang="zh-TW" dirty="0"/>
              <a:t>Key Points:</a:t>
            </a:r>
            <a:endParaRPr lang="zh-TW" altLang="en-US" dirty="0"/>
          </a:p>
        </p:txBody>
      </p:sp>
      <p:sp>
        <p:nvSpPr>
          <p:cNvPr id="3" name="內容版面配置區 2">
            <a:extLst>
              <a:ext uri="{FF2B5EF4-FFF2-40B4-BE49-F238E27FC236}">
                <a16:creationId xmlns:a16="http://schemas.microsoft.com/office/drawing/2014/main" id="{3B4D9542-1640-F49E-A57D-4BB7AC85F22C}"/>
              </a:ext>
            </a:extLst>
          </p:cNvPr>
          <p:cNvSpPr>
            <a:spLocks noGrp="1"/>
          </p:cNvSpPr>
          <p:nvPr>
            <p:ph idx="1"/>
          </p:nvPr>
        </p:nvSpPr>
        <p:spPr/>
        <p:txBody>
          <a:bodyPr/>
          <a:lstStyle/>
          <a:p>
            <a:r>
              <a:rPr lang="zh-TW" altLang="en-US" dirty="0"/>
              <a:t>反向傳播誤差可以表示為矩陣乘法</a:t>
            </a:r>
            <a:endParaRPr lang="en-US" altLang="zh-TW" dirty="0"/>
          </a:p>
          <a:p>
            <a:r>
              <a:rPr lang="zh-TW" altLang="en-US" dirty="0"/>
              <a:t>無論網路規模大小，都能夠簡潔表示反向傳播誤差</a:t>
            </a:r>
            <a:endParaRPr lang="en-US" altLang="zh-TW" dirty="0"/>
          </a:p>
          <a:p>
            <a:r>
              <a:rPr lang="zh-TW" altLang="en-US" dirty="0"/>
              <a:t>計算機可以更高效的完成工作</a:t>
            </a:r>
            <a:endParaRPr lang="en-US" altLang="zh-TW" dirty="0"/>
          </a:p>
          <a:p>
            <a:r>
              <a:rPr lang="zh-TW" altLang="en-US" dirty="0"/>
              <a:t>向前饋送信號、反向傳播誤差，都是矩陣乘法</a:t>
            </a:r>
          </a:p>
        </p:txBody>
      </p:sp>
    </p:spTree>
    <p:extLst>
      <p:ext uri="{BB962C8B-B14F-4D97-AF65-F5344CB8AC3E}">
        <p14:creationId xmlns:p14="http://schemas.microsoft.com/office/powerpoint/2010/main" val="3154492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6D3EB8-EBBB-60D7-58BB-44ABFACAF28C}"/>
              </a:ext>
            </a:extLst>
          </p:cNvPr>
          <p:cNvSpPr>
            <a:spLocks noGrp="1"/>
          </p:cNvSpPr>
          <p:nvPr>
            <p:ph type="title"/>
          </p:nvPr>
        </p:nvSpPr>
        <p:spPr>
          <a:xfrm>
            <a:off x="524691" y="153192"/>
            <a:ext cx="10515600" cy="1325563"/>
          </a:xfrm>
        </p:spPr>
        <p:txBody>
          <a:bodyPr/>
          <a:lstStyle/>
          <a:p>
            <a:r>
              <a:rPr lang="zh-TW" altLang="en-US" dirty="0"/>
              <a:t>實際上如何更新權重</a:t>
            </a:r>
          </a:p>
        </p:txBody>
      </p:sp>
      <p:sp>
        <p:nvSpPr>
          <p:cNvPr id="3" name="內容版面配置區 2">
            <a:extLst>
              <a:ext uri="{FF2B5EF4-FFF2-40B4-BE49-F238E27FC236}">
                <a16:creationId xmlns:a16="http://schemas.microsoft.com/office/drawing/2014/main" id="{4E05D835-5D03-911E-F5BD-20952C27677D}"/>
              </a:ext>
            </a:extLst>
          </p:cNvPr>
          <p:cNvSpPr>
            <a:spLocks noGrp="1"/>
          </p:cNvSpPr>
          <p:nvPr>
            <p:ph idx="1"/>
          </p:nvPr>
        </p:nvSpPr>
        <p:spPr>
          <a:xfrm>
            <a:off x="524691" y="1611175"/>
            <a:ext cx="11150474" cy="3384895"/>
          </a:xfrm>
        </p:spPr>
        <p:txBody>
          <a:bodyPr/>
          <a:lstStyle/>
          <a:p>
            <a:r>
              <a:rPr lang="zh-TW" altLang="en-US" dirty="0"/>
              <a:t>到目前為止，已經理解了讓誤差反向傳播到網路的每一層</a:t>
            </a:r>
            <a:endParaRPr lang="en-US" altLang="zh-TW" dirty="0"/>
          </a:p>
          <a:p>
            <a:r>
              <a:rPr lang="zh-TW" altLang="en-US" dirty="0"/>
              <a:t>使用誤差來指導鏈接權重的調整，改進神經網路輸出的答案</a:t>
            </a:r>
            <a:endParaRPr lang="en-US" altLang="zh-TW" dirty="0"/>
          </a:p>
          <a:p>
            <a:r>
              <a:rPr lang="zh-TW" altLang="en-US" dirty="0"/>
              <a:t>這就是先前所討論的線性分類器做的事情</a:t>
            </a:r>
            <a:endParaRPr lang="en-US" altLang="zh-TW" dirty="0"/>
          </a:p>
          <a:p>
            <a:r>
              <a:rPr lang="zh-TW" altLang="en-US" dirty="0"/>
              <a:t>但這些節點不是線性分類器</a:t>
            </a:r>
            <a:endParaRPr lang="en-US" altLang="zh-TW" dirty="0"/>
          </a:p>
          <a:p>
            <a:r>
              <a:rPr lang="zh-TW" altLang="en-US" dirty="0"/>
              <a:t>這些節點，稍微複雜，先對加權的信號求和，並應用</a:t>
            </a:r>
            <a:r>
              <a:rPr lang="en-US" altLang="zh-TW" dirty="0"/>
              <a:t>sigmoid</a:t>
            </a:r>
            <a:r>
              <a:rPr lang="zh-TW" altLang="en-US" dirty="0"/>
              <a:t>函數</a:t>
            </a:r>
            <a:endParaRPr lang="en-US" altLang="zh-TW" dirty="0"/>
          </a:p>
          <a:p>
            <a:r>
              <a:rPr lang="zh-TW" altLang="en-US" dirty="0"/>
              <a:t>如何才能真正的更新，這些非線性節點之間，鏈接的權重</a:t>
            </a:r>
            <a:r>
              <a:rPr lang="en-US" altLang="zh-TW" dirty="0"/>
              <a:t>?</a:t>
            </a:r>
            <a:endParaRPr lang="zh-TW" altLang="en-US" dirty="0"/>
          </a:p>
        </p:txBody>
      </p:sp>
      <p:sp>
        <p:nvSpPr>
          <p:cNvPr id="4" name="標題 1">
            <a:extLst>
              <a:ext uri="{FF2B5EF4-FFF2-40B4-BE49-F238E27FC236}">
                <a16:creationId xmlns:a16="http://schemas.microsoft.com/office/drawing/2014/main" id="{D7E4548E-DD55-3813-5396-C80B15B03358}"/>
              </a:ext>
            </a:extLst>
          </p:cNvPr>
          <p:cNvSpPr txBox="1">
            <a:spLocks/>
          </p:cNvSpPr>
          <p:nvPr/>
        </p:nvSpPr>
        <p:spPr>
          <a:xfrm>
            <a:off x="4605745" y="4996070"/>
            <a:ext cx="29805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t>梯度下降</a:t>
            </a:r>
          </a:p>
        </p:txBody>
      </p:sp>
    </p:spTree>
    <p:extLst>
      <p:ext uri="{BB962C8B-B14F-4D97-AF65-F5344CB8AC3E}">
        <p14:creationId xmlns:p14="http://schemas.microsoft.com/office/powerpoint/2010/main" val="11647011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5E090C-DD0A-00E0-926E-5EDD869B4FED}"/>
              </a:ext>
            </a:extLst>
          </p:cNvPr>
          <p:cNvSpPr>
            <a:spLocks noGrp="1"/>
          </p:cNvSpPr>
          <p:nvPr>
            <p:ph type="title"/>
          </p:nvPr>
        </p:nvSpPr>
        <p:spPr>
          <a:xfrm>
            <a:off x="838200" y="113335"/>
            <a:ext cx="10515600" cy="1013102"/>
          </a:xfrm>
        </p:spPr>
        <p:txBody>
          <a:bodyPr/>
          <a:lstStyle/>
          <a:p>
            <a:endParaRPr lang="zh-TW" altLang="en-US" dirty="0"/>
          </a:p>
        </p:txBody>
      </p:sp>
      <p:sp>
        <p:nvSpPr>
          <p:cNvPr id="3" name="內容版面配置區 2">
            <a:extLst>
              <a:ext uri="{FF2B5EF4-FFF2-40B4-BE49-F238E27FC236}">
                <a16:creationId xmlns:a16="http://schemas.microsoft.com/office/drawing/2014/main" id="{32741CD8-33FC-0F20-6ACE-56D35D67184E}"/>
              </a:ext>
            </a:extLst>
          </p:cNvPr>
          <p:cNvSpPr>
            <a:spLocks noGrp="1"/>
          </p:cNvSpPr>
          <p:nvPr>
            <p:ph idx="1"/>
          </p:nvPr>
        </p:nvSpPr>
        <p:spPr>
          <a:xfrm>
            <a:off x="1276349" y="1623664"/>
            <a:ext cx="9639300" cy="2613853"/>
          </a:xfrm>
        </p:spPr>
        <p:txBody>
          <a:bodyPr/>
          <a:lstStyle/>
          <a:p>
            <a:r>
              <a:rPr lang="en-US" altLang="zh-TW" dirty="0"/>
              <a:t>Imagine a very complex landscape</a:t>
            </a:r>
          </a:p>
          <a:p>
            <a:r>
              <a:rPr lang="en-US" altLang="zh-TW" dirty="0"/>
              <a:t>It’s dark and you can’t see anything</a:t>
            </a:r>
          </a:p>
          <a:p>
            <a:r>
              <a:rPr lang="en-US" altLang="zh-TW" dirty="0"/>
              <a:t>you’re on the side of a hill and you need to get to the bottom</a:t>
            </a:r>
          </a:p>
          <a:p>
            <a:r>
              <a:rPr lang="en-US" altLang="zh-TW" dirty="0"/>
              <a:t>You don’t have an accurate map</a:t>
            </a:r>
          </a:p>
          <a:p>
            <a:r>
              <a:rPr lang="en-US" altLang="zh-TW" dirty="0"/>
              <a:t>You do have a torch </a:t>
            </a:r>
            <a:endParaRPr lang="zh-TW" altLang="en-US" dirty="0"/>
          </a:p>
        </p:txBody>
      </p:sp>
      <p:sp>
        <p:nvSpPr>
          <p:cNvPr id="4" name="標題 1">
            <a:extLst>
              <a:ext uri="{FF2B5EF4-FFF2-40B4-BE49-F238E27FC236}">
                <a16:creationId xmlns:a16="http://schemas.microsoft.com/office/drawing/2014/main" id="{672DE312-7C3E-148E-6E3E-05EAA5E4384B}"/>
              </a:ext>
            </a:extLst>
          </p:cNvPr>
          <p:cNvSpPr txBox="1">
            <a:spLocks/>
          </p:cNvSpPr>
          <p:nvPr/>
        </p:nvSpPr>
        <p:spPr>
          <a:xfrm>
            <a:off x="3743739" y="4767602"/>
            <a:ext cx="47045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 What do you do?</a:t>
            </a:r>
            <a:endParaRPr lang="zh-TW" altLang="en-US" dirty="0"/>
          </a:p>
        </p:txBody>
      </p:sp>
    </p:spTree>
    <p:extLst>
      <p:ext uri="{BB962C8B-B14F-4D97-AF65-F5344CB8AC3E}">
        <p14:creationId xmlns:p14="http://schemas.microsoft.com/office/powerpoint/2010/main" val="27167014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0504F11-B9C3-0D16-0E7F-91490DDB8A01}"/>
              </a:ext>
            </a:extLst>
          </p:cNvPr>
          <p:cNvSpPr>
            <a:spLocks noGrp="1"/>
          </p:cNvSpPr>
          <p:nvPr>
            <p:ph idx="1"/>
          </p:nvPr>
        </p:nvSpPr>
        <p:spPr>
          <a:xfrm>
            <a:off x="1166190" y="526912"/>
            <a:ext cx="10098157" cy="4005331"/>
          </a:xfrm>
        </p:spPr>
        <p:txBody>
          <a:bodyPr>
            <a:normAutofit/>
          </a:bodyPr>
          <a:lstStyle/>
          <a:p>
            <a:pPr>
              <a:lnSpc>
                <a:spcPct val="100000"/>
              </a:lnSpc>
            </a:pPr>
            <a:r>
              <a:rPr lang="en-US" altLang="zh-TW" dirty="0"/>
              <a:t>You’ll probably use the torch to look at the area close to your feet</a:t>
            </a:r>
          </a:p>
          <a:p>
            <a:pPr>
              <a:lnSpc>
                <a:spcPct val="100000"/>
              </a:lnSpc>
            </a:pPr>
            <a:r>
              <a:rPr lang="en-US" altLang="zh-TW" dirty="0"/>
              <a:t>You can’t see much further anyway</a:t>
            </a:r>
          </a:p>
          <a:p>
            <a:pPr>
              <a:lnSpc>
                <a:spcPct val="100000"/>
              </a:lnSpc>
            </a:pPr>
            <a:r>
              <a:rPr lang="en-US" altLang="zh-TW" dirty="0"/>
              <a:t>You can see </a:t>
            </a:r>
            <a:r>
              <a:rPr lang="en-US" altLang="zh-TW" dirty="0">
                <a:solidFill>
                  <a:srgbClr val="FF0000"/>
                </a:solidFill>
              </a:rPr>
              <a:t>which bit of earth</a:t>
            </a:r>
            <a:r>
              <a:rPr lang="en-US" altLang="zh-TW" dirty="0"/>
              <a:t> </a:t>
            </a:r>
            <a:r>
              <a:rPr lang="en-US" altLang="zh-TW" u="sng" dirty="0">
                <a:uFill>
                  <a:solidFill>
                    <a:srgbClr val="FF0000"/>
                  </a:solidFill>
                </a:uFill>
              </a:rPr>
              <a:t>seems to be going downhill</a:t>
            </a:r>
            <a:r>
              <a:rPr lang="en-US" altLang="zh-TW" dirty="0"/>
              <a:t> </a:t>
            </a:r>
          </a:p>
          <a:p>
            <a:pPr>
              <a:lnSpc>
                <a:spcPct val="100000"/>
              </a:lnSpc>
            </a:pPr>
            <a:r>
              <a:rPr lang="en-US" altLang="zh-TW" dirty="0"/>
              <a:t>take small steps in that direction</a:t>
            </a:r>
          </a:p>
          <a:p>
            <a:pPr>
              <a:lnSpc>
                <a:spcPct val="100000"/>
              </a:lnSpc>
            </a:pPr>
            <a:r>
              <a:rPr lang="en-US" altLang="zh-TW" dirty="0"/>
              <a:t>you </a:t>
            </a:r>
            <a:r>
              <a:rPr lang="en-US" altLang="zh-TW" dirty="0">
                <a:solidFill>
                  <a:srgbClr val="FF0000"/>
                </a:solidFill>
              </a:rPr>
              <a:t>slowly</a:t>
            </a:r>
            <a:r>
              <a:rPr lang="en-US" altLang="zh-TW" dirty="0"/>
              <a:t> work your way </a:t>
            </a:r>
            <a:r>
              <a:rPr lang="en-US" altLang="zh-TW" dirty="0">
                <a:solidFill>
                  <a:srgbClr val="FF0000"/>
                </a:solidFill>
              </a:rPr>
              <a:t>down the hill, step by step</a:t>
            </a:r>
          </a:p>
          <a:p>
            <a:pPr>
              <a:lnSpc>
                <a:spcPct val="100000"/>
              </a:lnSpc>
            </a:pPr>
            <a:r>
              <a:rPr lang="en-US" altLang="zh-TW" dirty="0"/>
              <a:t>without having a full map</a:t>
            </a:r>
          </a:p>
          <a:p>
            <a:pPr>
              <a:lnSpc>
                <a:spcPct val="100000"/>
              </a:lnSpc>
            </a:pPr>
            <a:r>
              <a:rPr lang="en-US" altLang="zh-TW" dirty="0"/>
              <a:t>without having worked out a journey beforehand</a:t>
            </a:r>
          </a:p>
        </p:txBody>
      </p:sp>
      <p:sp>
        <p:nvSpPr>
          <p:cNvPr id="7" name="文字方塊 6">
            <a:extLst>
              <a:ext uri="{FF2B5EF4-FFF2-40B4-BE49-F238E27FC236}">
                <a16:creationId xmlns:a16="http://schemas.microsoft.com/office/drawing/2014/main" id="{A2E4882A-6497-AFB3-EB8D-C66C12751143}"/>
              </a:ext>
            </a:extLst>
          </p:cNvPr>
          <p:cNvSpPr txBox="1"/>
          <p:nvPr/>
        </p:nvSpPr>
        <p:spPr>
          <a:xfrm>
            <a:off x="815007" y="5295757"/>
            <a:ext cx="10800522" cy="523220"/>
          </a:xfrm>
          <a:prstGeom prst="rect">
            <a:avLst/>
          </a:prstGeom>
          <a:noFill/>
        </p:spPr>
        <p:txBody>
          <a:bodyPr wrap="square">
            <a:spAutoFit/>
          </a:bodyPr>
          <a:lstStyle/>
          <a:p>
            <a:pPr>
              <a:lnSpc>
                <a:spcPct val="100000"/>
              </a:lnSpc>
            </a:pPr>
            <a:r>
              <a:rPr lang="en-US" altLang="zh-TW" sz="2800" b="1" dirty="0"/>
              <a:t>The mathematical version of this approach is called </a:t>
            </a:r>
            <a:r>
              <a:rPr lang="en-US" altLang="zh-TW" sz="2800" b="1" dirty="0">
                <a:solidFill>
                  <a:srgbClr val="FF0000"/>
                </a:solidFill>
              </a:rPr>
              <a:t>gradient descent</a:t>
            </a:r>
            <a:endParaRPr lang="zh-TW" altLang="en-US" sz="2800" b="1" dirty="0">
              <a:solidFill>
                <a:srgbClr val="FF0000"/>
              </a:solidFill>
            </a:endParaRPr>
          </a:p>
        </p:txBody>
      </p:sp>
    </p:spTree>
    <p:extLst>
      <p:ext uri="{BB962C8B-B14F-4D97-AF65-F5344CB8AC3E}">
        <p14:creationId xmlns:p14="http://schemas.microsoft.com/office/powerpoint/2010/main" val="2908289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C07BFC64-7DB2-6634-DDDD-A1B4479F8FBC}"/>
              </a:ext>
            </a:extLst>
          </p:cNvPr>
          <p:cNvSpPr>
            <a:spLocks noGrp="1"/>
          </p:cNvSpPr>
          <p:nvPr>
            <p:ph idx="1"/>
          </p:nvPr>
        </p:nvSpPr>
        <p:spPr>
          <a:xfrm>
            <a:off x="1305339" y="4502564"/>
            <a:ext cx="9398520" cy="2123523"/>
          </a:xfrm>
        </p:spPr>
        <p:txBody>
          <a:bodyPr/>
          <a:lstStyle/>
          <a:p>
            <a:r>
              <a:rPr lang="en-US" altLang="zh-TW" dirty="0"/>
              <a:t>imagine that complex landscape is a mathematical function. </a:t>
            </a:r>
          </a:p>
          <a:p>
            <a:r>
              <a:rPr lang="en-US" altLang="zh-TW" dirty="0"/>
              <a:t>gradient descent method</a:t>
            </a:r>
          </a:p>
          <a:p>
            <a:r>
              <a:rPr lang="en-US" altLang="zh-TW" dirty="0"/>
              <a:t>an ability to find the minimum </a:t>
            </a:r>
          </a:p>
          <a:p>
            <a:r>
              <a:rPr lang="en-US" altLang="zh-TW" dirty="0"/>
              <a:t>without understanding that complex function fully</a:t>
            </a:r>
            <a:endParaRPr lang="zh-TW" altLang="en-US" dirty="0">
              <a:solidFill>
                <a:srgbClr val="FF0000"/>
              </a:solidFill>
            </a:endParaRPr>
          </a:p>
        </p:txBody>
      </p:sp>
      <p:pic>
        <p:nvPicPr>
          <p:cNvPr id="5" name="圖片 4">
            <a:extLst>
              <a:ext uri="{FF2B5EF4-FFF2-40B4-BE49-F238E27FC236}">
                <a16:creationId xmlns:a16="http://schemas.microsoft.com/office/drawing/2014/main" id="{E287608D-1BAD-1C36-7950-064A25675CBA}"/>
              </a:ext>
            </a:extLst>
          </p:cNvPr>
          <p:cNvPicPr>
            <a:picLocks noChangeAspect="1"/>
          </p:cNvPicPr>
          <p:nvPr/>
        </p:nvPicPr>
        <p:blipFill>
          <a:blip r:embed="rId2"/>
          <a:stretch>
            <a:fillRect/>
          </a:stretch>
        </p:blipFill>
        <p:spPr>
          <a:xfrm>
            <a:off x="1076739" y="231913"/>
            <a:ext cx="9627120" cy="4038467"/>
          </a:xfrm>
          <a:prstGeom prst="rect">
            <a:avLst/>
          </a:prstGeom>
        </p:spPr>
      </p:pic>
    </p:spTree>
    <p:extLst>
      <p:ext uri="{BB962C8B-B14F-4D97-AF65-F5344CB8AC3E}">
        <p14:creationId xmlns:p14="http://schemas.microsoft.com/office/powerpoint/2010/main" val="19599046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F1BC1F-6C6F-5B74-165F-47E1691E7FEB}"/>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2A2FB78-4E8C-E882-EE7D-7977C9E0736D}"/>
              </a:ext>
            </a:extLst>
          </p:cNvPr>
          <p:cNvSpPr>
            <a:spLocks noGrp="1"/>
          </p:cNvSpPr>
          <p:nvPr>
            <p:ph idx="1"/>
          </p:nvPr>
        </p:nvSpPr>
        <p:spPr>
          <a:xfrm>
            <a:off x="2247900" y="2673764"/>
            <a:ext cx="7696200" cy="1898236"/>
          </a:xfrm>
        </p:spPr>
        <p:txBody>
          <a:bodyPr/>
          <a:lstStyle/>
          <a:p>
            <a:r>
              <a:rPr lang="zh-TW" altLang="en-US" dirty="0"/>
              <a:t>梯度下降法和神經網路之間有什麼關係</a:t>
            </a:r>
            <a:endParaRPr lang="en-US" altLang="zh-TW" dirty="0"/>
          </a:p>
          <a:p>
            <a:r>
              <a:rPr lang="zh-TW" altLang="en-US" dirty="0"/>
              <a:t>網路誤差就是複雜困難的函數</a:t>
            </a:r>
            <a:endParaRPr lang="en-US" altLang="zh-TW" dirty="0"/>
          </a:p>
          <a:p>
            <a:r>
              <a:rPr lang="zh-TW" altLang="en-US" dirty="0"/>
              <a:t>找到最小值，最小化誤差，改進網路輸出</a:t>
            </a:r>
          </a:p>
        </p:txBody>
      </p:sp>
    </p:spTree>
    <p:extLst>
      <p:ext uri="{BB962C8B-B14F-4D97-AF65-F5344CB8AC3E}">
        <p14:creationId xmlns:p14="http://schemas.microsoft.com/office/powerpoint/2010/main" val="2628896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F31416-1E6F-41F2-8731-701CD645D2E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ECB8D72-2564-41D1-90EE-197333ED04BC}"/>
              </a:ext>
            </a:extLst>
          </p:cNvPr>
          <p:cNvSpPr>
            <a:spLocks noGrp="1"/>
          </p:cNvSpPr>
          <p:nvPr>
            <p:ph idx="1"/>
          </p:nvPr>
        </p:nvSpPr>
        <p:spPr>
          <a:xfrm>
            <a:off x="838200" y="1825625"/>
            <a:ext cx="10515600" cy="3914775"/>
          </a:xfrm>
        </p:spPr>
        <p:txBody>
          <a:bodyPr/>
          <a:lstStyle/>
          <a:p>
            <a:pPr>
              <a:lnSpc>
                <a:spcPct val="100000"/>
              </a:lnSpc>
            </a:pPr>
            <a:r>
              <a:rPr lang="en-US" altLang="zh-TW" dirty="0"/>
              <a:t>we nudge c up by just a tiny amount, from 0.6 to 0.61.</a:t>
            </a:r>
          </a:p>
          <a:p>
            <a:pPr>
              <a:lnSpc>
                <a:spcPct val="100000"/>
              </a:lnSpc>
            </a:pPr>
            <a:r>
              <a:rPr lang="en-US" altLang="zh-TW" dirty="0"/>
              <a:t>we have an output value of 61 which is only wrong by 1.137 from the correct 62.137.</a:t>
            </a:r>
          </a:p>
          <a:p>
            <a:pPr>
              <a:lnSpc>
                <a:spcPct val="100000"/>
              </a:lnSpc>
            </a:pPr>
            <a:r>
              <a:rPr lang="en-US" altLang="zh-TW" dirty="0"/>
              <a:t>we should </a:t>
            </a:r>
            <a:r>
              <a:rPr lang="en-US" altLang="zh-TW" dirty="0">
                <a:solidFill>
                  <a:srgbClr val="FF0000"/>
                </a:solidFill>
              </a:rPr>
              <a:t>moderate </a:t>
            </a:r>
            <a:r>
              <a:rPr lang="en-US" altLang="zh-TW" dirty="0"/>
              <a:t>how much we nudge the value of c.</a:t>
            </a:r>
          </a:p>
          <a:p>
            <a:pPr>
              <a:lnSpc>
                <a:spcPct val="100000"/>
              </a:lnSpc>
            </a:pPr>
            <a:r>
              <a:rPr lang="en-US" altLang="zh-TW" dirty="0"/>
              <a:t>the outputs are getting close to the correct answer.</a:t>
            </a:r>
          </a:p>
          <a:p>
            <a:pPr>
              <a:lnSpc>
                <a:spcPct val="100000"/>
              </a:lnSpc>
            </a:pPr>
            <a:r>
              <a:rPr lang="en-US" altLang="zh-TW" dirty="0"/>
              <a:t>the error is getting smaller.</a:t>
            </a:r>
          </a:p>
          <a:p>
            <a:pPr>
              <a:lnSpc>
                <a:spcPct val="100000"/>
              </a:lnSpc>
            </a:pPr>
            <a:r>
              <a:rPr lang="en-US" altLang="zh-TW" dirty="0"/>
              <a:t>don’t nudge the changeable bit so much</a:t>
            </a:r>
            <a:endParaRPr lang="zh-TW" altLang="en-US" dirty="0"/>
          </a:p>
        </p:txBody>
      </p:sp>
    </p:spTree>
    <p:extLst>
      <p:ext uri="{BB962C8B-B14F-4D97-AF65-F5344CB8AC3E}">
        <p14:creationId xmlns:p14="http://schemas.microsoft.com/office/powerpoint/2010/main" val="42921419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8A7A8C4-CBCB-53D0-8F94-56DD67EE04B5}"/>
              </a:ext>
            </a:extLst>
          </p:cNvPr>
          <p:cNvSpPr>
            <a:spLocks noGrp="1"/>
          </p:cNvSpPr>
          <p:nvPr>
            <p:ph idx="1"/>
          </p:nvPr>
        </p:nvSpPr>
        <p:spPr>
          <a:xfrm>
            <a:off x="532841" y="1165884"/>
            <a:ext cx="4983821" cy="3949789"/>
          </a:xfrm>
        </p:spPr>
        <p:txBody>
          <a:bodyPr>
            <a:normAutofit/>
          </a:bodyPr>
          <a:lstStyle/>
          <a:p>
            <a:r>
              <a:rPr lang="zh-TW" altLang="en-US" dirty="0"/>
              <a:t>假裝這是一個複雜的函數</a:t>
            </a:r>
            <a:endParaRPr lang="en-US" altLang="zh-TW" dirty="0"/>
          </a:p>
          <a:p>
            <a:r>
              <a:rPr lang="zh-TW" altLang="en-US" dirty="0"/>
              <a:t>找一個起點，隨機</a:t>
            </a:r>
            <a:endParaRPr lang="en-US" altLang="zh-TW" dirty="0"/>
          </a:p>
          <a:p>
            <a:r>
              <a:rPr lang="zh-TW" altLang="en-US" dirty="0"/>
              <a:t>觀察，哪裡往下</a:t>
            </a:r>
            <a:endParaRPr lang="en-US" altLang="zh-TW" dirty="0"/>
          </a:p>
          <a:p>
            <a:r>
              <a:rPr lang="zh-TW" altLang="en-US" dirty="0"/>
              <a:t>標記斜率，當前為負</a:t>
            </a:r>
            <a:endParaRPr lang="en-US" altLang="zh-TW" dirty="0"/>
          </a:p>
          <a:p>
            <a:r>
              <a:rPr lang="zh-TW" altLang="en-US" dirty="0"/>
              <a:t>沿向下方向，右</a:t>
            </a:r>
            <a:endParaRPr lang="en-US" altLang="zh-TW" dirty="0"/>
          </a:p>
          <a:p>
            <a:r>
              <a:rPr lang="zh-TW" altLang="en-US" dirty="0"/>
              <a:t>稍微增加</a:t>
            </a:r>
            <a:r>
              <a:rPr lang="en-US" altLang="zh-TW" dirty="0"/>
              <a:t>x</a:t>
            </a:r>
            <a:r>
              <a:rPr lang="zh-TW" altLang="en-US" dirty="0"/>
              <a:t>的值</a:t>
            </a:r>
            <a:endParaRPr lang="en-US" altLang="zh-TW" dirty="0"/>
          </a:p>
          <a:p>
            <a:r>
              <a:rPr lang="zh-TW" altLang="en-US" dirty="0"/>
              <a:t>向最小值靠近了一點</a:t>
            </a:r>
          </a:p>
        </p:txBody>
      </p:sp>
      <p:pic>
        <p:nvPicPr>
          <p:cNvPr id="5" name="圖片 4">
            <a:extLst>
              <a:ext uri="{FF2B5EF4-FFF2-40B4-BE49-F238E27FC236}">
                <a16:creationId xmlns:a16="http://schemas.microsoft.com/office/drawing/2014/main" id="{C882BC71-CE18-660C-3C3F-9D2E931A8DE8}"/>
              </a:ext>
            </a:extLst>
          </p:cNvPr>
          <p:cNvPicPr>
            <a:picLocks noChangeAspect="1"/>
          </p:cNvPicPr>
          <p:nvPr/>
        </p:nvPicPr>
        <p:blipFill>
          <a:blip r:embed="rId2"/>
          <a:stretch>
            <a:fillRect/>
          </a:stretch>
        </p:blipFill>
        <p:spPr>
          <a:xfrm>
            <a:off x="6293779" y="1165884"/>
            <a:ext cx="4983821" cy="3521347"/>
          </a:xfrm>
          <a:prstGeom prst="rect">
            <a:avLst/>
          </a:prstGeom>
        </p:spPr>
      </p:pic>
    </p:spTree>
    <p:extLst>
      <p:ext uri="{BB962C8B-B14F-4D97-AF65-F5344CB8AC3E}">
        <p14:creationId xmlns:p14="http://schemas.microsoft.com/office/powerpoint/2010/main" val="629838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EC3085A-302C-D304-2939-E097C92807B7}"/>
              </a:ext>
            </a:extLst>
          </p:cNvPr>
          <p:cNvSpPr>
            <a:spLocks noGrp="1"/>
          </p:cNvSpPr>
          <p:nvPr>
            <p:ph idx="1"/>
          </p:nvPr>
        </p:nvSpPr>
        <p:spPr>
          <a:xfrm>
            <a:off x="478116" y="2208491"/>
            <a:ext cx="5138531" cy="2441018"/>
          </a:xfrm>
        </p:spPr>
        <p:txBody>
          <a:bodyPr/>
          <a:lstStyle/>
          <a:p>
            <a:r>
              <a:rPr lang="zh-TW" altLang="en-US" dirty="0"/>
              <a:t>換一個起點</a:t>
            </a:r>
            <a:endParaRPr lang="en-US" altLang="zh-TW" dirty="0"/>
          </a:p>
          <a:p>
            <a:r>
              <a:rPr lang="zh-TW" altLang="en-US" dirty="0"/>
              <a:t>斜率為正，左邊是下面</a:t>
            </a:r>
            <a:endParaRPr lang="en-US" altLang="zh-TW" dirty="0"/>
          </a:p>
          <a:p>
            <a:r>
              <a:rPr lang="zh-TW" altLang="en-US" dirty="0"/>
              <a:t>稍微減小</a:t>
            </a:r>
            <a:r>
              <a:rPr lang="en-US" altLang="zh-TW" dirty="0"/>
              <a:t>x</a:t>
            </a:r>
          </a:p>
          <a:p>
            <a:r>
              <a:rPr lang="zh-TW" altLang="en-US" dirty="0"/>
              <a:t>向最小值靠近了一點</a:t>
            </a:r>
          </a:p>
          <a:p>
            <a:endParaRPr lang="zh-TW" altLang="en-US" dirty="0"/>
          </a:p>
        </p:txBody>
      </p:sp>
      <p:pic>
        <p:nvPicPr>
          <p:cNvPr id="5" name="圖片 4">
            <a:extLst>
              <a:ext uri="{FF2B5EF4-FFF2-40B4-BE49-F238E27FC236}">
                <a16:creationId xmlns:a16="http://schemas.microsoft.com/office/drawing/2014/main" id="{92DD1C57-B141-41A1-C046-12DE9672649D}"/>
              </a:ext>
            </a:extLst>
          </p:cNvPr>
          <p:cNvPicPr>
            <a:picLocks noChangeAspect="1"/>
          </p:cNvPicPr>
          <p:nvPr/>
        </p:nvPicPr>
        <p:blipFill>
          <a:blip r:embed="rId2"/>
          <a:stretch>
            <a:fillRect/>
          </a:stretch>
        </p:blipFill>
        <p:spPr>
          <a:xfrm>
            <a:off x="6096000" y="1188257"/>
            <a:ext cx="5617884" cy="3950788"/>
          </a:xfrm>
          <a:prstGeom prst="rect">
            <a:avLst/>
          </a:prstGeom>
        </p:spPr>
      </p:pic>
    </p:spTree>
    <p:extLst>
      <p:ext uri="{BB962C8B-B14F-4D97-AF65-F5344CB8AC3E}">
        <p14:creationId xmlns:p14="http://schemas.microsoft.com/office/powerpoint/2010/main" val="16052776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69DD310-EBF9-C0B5-53C5-422946E90DA2}"/>
              </a:ext>
            </a:extLst>
          </p:cNvPr>
          <p:cNvSpPr>
            <a:spLocks noGrp="1"/>
          </p:cNvSpPr>
          <p:nvPr>
            <p:ph idx="1"/>
          </p:nvPr>
        </p:nvSpPr>
        <p:spPr>
          <a:xfrm>
            <a:off x="347869" y="1797395"/>
            <a:ext cx="3627783" cy="3263210"/>
          </a:xfrm>
        </p:spPr>
        <p:txBody>
          <a:bodyPr/>
          <a:lstStyle/>
          <a:p>
            <a:r>
              <a:rPr lang="zh-TW" altLang="en-US" dirty="0"/>
              <a:t>要改變步子的大小，避免超調，在最小值附近來回反彈</a:t>
            </a:r>
            <a:endParaRPr lang="en-US" altLang="zh-TW" dirty="0"/>
          </a:p>
          <a:p>
            <a:r>
              <a:rPr lang="zh-TW" altLang="en-US" dirty="0"/>
              <a:t>調整步長，與梯度的大小成比例</a:t>
            </a:r>
            <a:endParaRPr lang="en-US" altLang="zh-TW" dirty="0"/>
          </a:p>
          <a:p>
            <a:r>
              <a:rPr lang="zh-TW" altLang="en-US" dirty="0"/>
              <a:t>接近最小值，斜率平緩，採用小步長</a:t>
            </a:r>
            <a:endParaRPr lang="en-US" altLang="zh-TW" dirty="0"/>
          </a:p>
          <a:p>
            <a:endParaRPr lang="en-US" altLang="zh-TW" dirty="0"/>
          </a:p>
        </p:txBody>
      </p:sp>
      <p:pic>
        <p:nvPicPr>
          <p:cNvPr id="5" name="圖片 4">
            <a:extLst>
              <a:ext uri="{FF2B5EF4-FFF2-40B4-BE49-F238E27FC236}">
                <a16:creationId xmlns:a16="http://schemas.microsoft.com/office/drawing/2014/main" id="{1C116135-CC6B-AF10-8B52-0CD0B9A58BBD}"/>
              </a:ext>
            </a:extLst>
          </p:cNvPr>
          <p:cNvPicPr>
            <a:picLocks noChangeAspect="1"/>
          </p:cNvPicPr>
          <p:nvPr/>
        </p:nvPicPr>
        <p:blipFill>
          <a:blip r:embed="rId2"/>
          <a:stretch>
            <a:fillRect/>
          </a:stretch>
        </p:blipFill>
        <p:spPr>
          <a:xfrm>
            <a:off x="5197655" y="982334"/>
            <a:ext cx="6037390" cy="4241566"/>
          </a:xfrm>
          <a:prstGeom prst="rect">
            <a:avLst/>
          </a:prstGeom>
        </p:spPr>
      </p:pic>
    </p:spTree>
    <p:extLst>
      <p:ext uri="{BB962C8B-B14F-4D97-AF65-F5344CB8AC3E}">
        <p14:creationId xmlns:p14="http://schemas.microsoft.com/office/powerpoint/2010/main" val="14144334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1D8BD2-D312-964F-5295-DFB89189F457}"/>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82FA0D67-BA34-A535-E949-85727504AA3D}"/>
              </a:ext>
            </a:extLst>
          </p:cNvPr>
          <p:cNvSpPr>
            <a:spLocks noGrp="1"/>
          </p:cNvSpPr>
          <p:nvPr>
            <p:ph idx="1"/>
          </p:nvPr>
        </p:nvSpPr>
        <p:spPr/>
        <p:txBody>
          <a:bodyPr/>
          <a:lstStyle/>
          <a:p>
            <a:endParaRPr lang="en-US" altLang="zh-TW" dirty="0"/>
          </a:p>
          <a:p>
            <a:r>
              <a:rPr lang="zh-TW" altLang="en-US" dirty="0"/>
              <a:t>即使不精確計算出斜率，也可以估計出斜率</a:t>
            </a:r>
            <a:endParaRPr lang="en-US" altLang="zh-TW" dirty="0"/>
          </a:p>
          <a:p>
            <a:r>
              <a:rPr lang="zh-TW" altLang="en-US" dirty="0"/>
              <a:t>往正確方向移動時，這種計算也很有用</a:t>
            </a:r>
            <a:endParaRPr lang="en-US" altLang="zh-TW" dirty="0"/>
          </a:p>
          <a:p>
            <a:r>
              <a:rPr lang="zh-TW" altLang="en-US" dirty="0"/>
              <a:t>當函數有很多參數時，這種方法才真正顯現亮點</a:t>
            </a:r>
            <a:endParaRPr lang="en-US" altLang="zh-TW" dirty="0"/>
          </a:p>
          <a:p>
            <a:r>
              <a:rPr lang="zh-TW" altLang="en-US" dirty="0"/>
              <a:t>神經網路的誤差函數取決於許多權重參數</a:t>
            </a:r>
          </a:p>
        </p:txBody>
      </p:sp>
    </p:spTree>
    <p:extLst>
      <p:ext uri="{BB962C8B-B14F-4D97-AF65-F5344CB8AC3E}">
        <p14:creationId xmlns:p14="http://schemas.microsoft.com/office/powerpoint/2010/main" val="22681244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AF307CD-8505-5A20-610B-D9F527DAC83A}"/>
              </a:ext>
            </a:extLst>
          </p:cNvPr>
          <p:cNvPicPr>
            <a:picLocks noChangeAspect="1"/>
          </p:cNvPicPr>
          <p:nvPr/>
        </p:nvPicPr>
        <p:blipFill>
          <a:blip r:embed="rId2"/>
          <a:stretch>
            <a:fillRect/>
          </a:stretch>
        </p:blipFill>
        <p:spPr>
          <a:xfrm>
            <a:off x="4704522" y="1048371"/>
            <a:ext cx="7312854" cy="4140578"/>
          </a:xfrm>
          <a:prstGeom prst="rect">
            <a:avLst/>
          </a:prstGeom>
        </p:spPr>
      </p:pic>
      <p:sp>
        <p:nvSpPr>
          <p:cNvPr id="12" name="內容版面配置區 2">
            <a:extLst>
              <a:ext uri="{FF2B5EF4-FFF2-40B4-BE49-F238E27FC236}">
                <a16:creationId xmlns:a16="http://schemas.microsoft.com/office/drawing/2014/main" id="{ADFF46C7-70F6-0F09-B6D3-E74EA92D20B0}"/>
              </a:ext>
            </a:extLst>
          </p:cNvPr>
          <p:cNvSpPr>
            <a:spLocks noGrp="1"/>
          </p:cNvSpPr>
          <p:nvPr>
            <p:ph idx="1"/>
          </p:nvPr>
        </p:nvSpPr>
        <p:spPr>
          <a:xfrm>
            <a:off x="174624" y="1048371"/>
            <a:ext cx="4475922" cy="4295153"/>
          </a:xfrm>
        </p:spPr>
        <p:txBody>
          <a:bodyPr/>
          <a:lstStyle/>
          <a:p>
            <a:pPr>
              <a:lnSpc>
                <a:spcPct val="100000"/>
              </a:lnSpc>
            </a:pPr>
            <a:r>
              <a:rPr lang="zh-TW" altLang="en-US" dirty="0"/>
              <a:t>複雜的函數有很多山谷</a:t>
            </a:r>
            <a:endParaRPr lang="en-US" altLang="zh-TW" dirty="0"/>
          </a:p>
          <a:p>
            <a:pPr>
              <a:lnSpc>
                <a:spcPct val="100000"/>
              </a:lnSpc>
            </a:pPr>
            <a:r>
              <a:rPr lang="zh-TW" altLang="en-US" dirty="0"/>
              <a:t>有可能卡在錯誤的山谷</a:t>
            </a:r>
            <a:endParaRPr lang="en-US" altLang="zh-TW" dirty="0"/>
          </a:p>
          <a:p>
            <a:pPr>
              <a:lnSpc>
                <a:spcPct val="100000"/>
              </a:lnSpc>
            </a:pPr>
            <a:r>
              <a:rPr lang="zh-TW" altLang="en-US" dirty="0"/>
              <a:t>從不同的起點開始</a:t>
            </a:r>
            <a:endParaRPr lang="en-US" altLang="zh-TW" dirty="0"/>
          </a:p>
          <a:p>
            <a:pPr>
              <a:lnSpc>
                <a:spcPct val="100000"/>
              </a:lnSpc>
            </a:pPr>
            <a:r>
              <a:rPr lang="zh-TW" altLang="en-US" dirty="0"/>
              <a:t>多次訓練網路</a:t>
            </a:r>
            <a:endParaRPr lang="en-US" altLang="zh-TW" dirty="0"/>
          </a:p>
          <a:p>
            <a:pPr>
              <a:lnSpc>
                <a:spcPct val="100000"/>
              </a:lnSpc>
            </a:pPr>
            <a:r>
              <a:rPr lang="zh-TW" altLang="en-US" dirty="0"/>
              <a:t>不同的起點，代表不同的起始參數。</a:t>
            </a:r>
            <a:endParaRPr lang="en-US" altLang="zh-TW" dirty="0"/>
          </a:p>
          <a:p>
            <a:pPr>
              <a:lnSpc>
                <a:spcPct val="100000"/>
              </a:lnSpc>
            </a:pPr>
            <a:r>
              <a:rPr lang="zh-TW" altLang="en-US" dirty="0"/>
              <a:t>在神經網路，這代表不同的起始鏈接權重</a:t>
            </a:r>
            <a:endParaRPr lang="en-US" altLang="zh-TW" dirty="0"/>
          </a:p>
          <a:p>
            <a:pPr>
              <a:lnSpc>
                <a:spcPct val="100000"/>
              </a:lnSpc>
            </a:pPr>
            <a:endParaRPr lang="zh-TW" altLang="en-US" dirty="0"/>
          </a:p>
        </p:txBody>
      </p:sp>
    </p:spTree>
    <p:extLst>
      <p:ext uri="{BB962C8B-B14F-4D97-AF65-F5344CB8AC3E}">
        <p14:creationId xmlns:p14="http://schemas.microsoft.com/office/powerpoint/2010/main" val="8168823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4B2F1C60-A400-AC9A-CA42-4FBF11FEF669}"/>
              </a:ext>
            </a:extLst>
          </p:cNvPr>
          <p:cNvPicPr>
            <a:picLocks noChangeAspect="1"/>
          </p:cNvPicPr>
          <p:nvPr/>
        </p:nvPicPr>
        <p:blipFill>
          <a:blip r:embed="rId2"/>
          <a:stretch>
            <a:fillRect/>
          </a:stretch>
        </p:blipFill>
        <p:spPr>
          <a:xfrm>
            <a:off x="79378" y="604304"/>
            <a:ext cx="12033244" cy="2920774"/>
          </a:xfrm>
          <a:prstGeom prst="rect">
            <a:avLst/>
          </a:prstGeom>
        </p:spPr>
      </p:pic>
      <p:sp>
        <p:nvSpPr>
          <p:cNvPr id="9" name="內容版面配置區 2">
            <a:extLst>
              <a:ext uri="{FF2B5EF4-FFF2-40B4-BE49-F238E27FC236}">
                <a16:creationId xmlns:a16="http://schemas.microsoft.com/office/drawing/2014/main" id="{342637D1-23C9-2EE4-B1E9-75CA7CF53EFC}"/>
              </a:ext>
            </a:extLst>
          </p:cNvPr>
          <p:cNvSpPr>
            <a:spLocks noGrp="1"/>
          </p:cNvSpPr>
          <p:nvPr>
            <p:ph idx="1"/>
          </p:nvPr>
        </p:nvSpPr>
        <p:spPr>
          <a:xfrm>
            <a:off x="2229678" y="4558747"/>
            <a:ext cx="8610600" cy="809833"/>
          </a:xfrm>
        </p:spPr>
        <p:txBody>
          <a:bodyPr/>
          <a:lstStyle/>
          <a:p>
            <a:r>
              <a:rPr lang="zh-TW" altLang="en-US" dirty="0"/>
              <a:t>三種不同的嘗試，其中一種終止於錯誤的山谷</a:t>
            </a:r>
          </a:p>
        </p:txBody>
      </p:sp>
    </p:spTree>
    <p:extLst>
      <p:ext uri="{BB962C8B-B14F-4D97-AF65-F5344CB8AC3E}">
        <p14:creationId xmlns:p14="http://schemas.microsoft.com/office/powerpoint/2010/main" val="1433544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99CF8-D4D4-6B96-8E72-610344D5DAED}"/>
              </a:ext>
            </a:extLst>
          </p:cNvPr>
          <p:cNvSpPr>
            <a:spLocks noGrp="1"/>
          </p:cNvSpPr>
          <p:nvPr>
            <p:ph type="title"/>
          </p:nvPr>
        </p:nvSpPr>
        <p:spPr/>
        <p:txBody>
          <a:bodyPr/>
          <a:lstStyle/>
          <a:p>
            <a:r>
              <a:rPr lang="en-US" altLang="zh-TW" dirty="0"/>
              <a:t>Key Points:</a:t>
            </a:r>
            <a:endParaRPr lang="zh-TW" altLang="en-US" dirty="0"/>
          </a:p>
        </p:txBody>
      </p:sp>
      <p:sp>
        <p:nvSpPr>
          <p:cNvPr id="3" name="內容版面配置區 2">
            <a:extLst>
              <a:ext uri="{FF2B5EF4-FFF2-40B4-BE49-F238E27FC236}">
                <a16:creationId xmlns:a16="http://schemas.microsoft.com/office/drawing/2014/main" id="{41D36C4A-D344-0E51-34F6-368B33EA6662}"/>
              </a:ext>
            </a:extLst>
          </p:cNvPr>
          <p:cNvSpPr>
            <a:spLocks noGrp="1"/>
          </p:cNvSpPr>
          <p:nvPr>
            <p:ph idx="1"/>
          </p:nvPr>
        </p:nvSpPr>
        <p:spPr>
          <a:xfrm>
            <a:off x="544995" y="2131667"/>
            <a:ext cx="11102009" cy="3422236"/>
          </a:xfrm>
        </p:spPr>
        <p:txBody>
          <a:bodyPr/>
          <a:lstStyle/>
          <a:p>
            <a:pPr>
              <a:lnSpc>
                <a:spcPct val="100000"/>
              </a:lnSpc>
            </a:pPr>
            <a:r>
              <a:rPr lang="zh-TW" altLang="en-US" dirty="0"/>
              <a:t>梯度下降法是求解函數最小值的一種方式</a:t>
            </a:r>
            <a:endParaRPr lang="en-US" altLang="zh-TW" dirty="0"/>
          </a:p>
          <a:p>
            <a:pPr>
              <a:lnSpc>
                <a:spcPct val="100000"/>
              </a:lnSpc>
            </a:pPr>
            <a:r>
              <a:rPr lang="zh-TW" altLang="en-US" dirty="0"/>
              <a:t>當函數非常複雜，無法輕易求解時，發揮很好的作用</a:t>
            </a:r>
            <a:endParaRPr lang="en-US" altLang="zh-TW" dirty="0"/>
          </a:p>
          <a:p>
            <a:pPr>
              <a:lnSpc>
                <a:spcPct val="100000"/>
              </a:lnSpc>
            </a:pPr>
            <a:r>
              <a:rPr lang="zh-TW" altLang="en-US" dirty="0"/>
              <a:t>當函數有很多參數，其他方法不切實際，這種方式依然適用</a:t>
            </a:r>
            <a:endParaRPr lang="en-US" altLang="zh-TW" dirty="0"/>
          </a:p>
          <a:p>
            <a:pPr>
              <a:lnSpc>
                <a:spcPct val="100000"/>
              </a:lnSpc>
            </a:pPr>
            <a:r>
              <a:rPr lang="zh-TW" altLang="en-US" dirty="0"/>
              <a:t>可以容忍不完善的數據</a:t>
            </a:r>
            <a:endParaRPr lang="en-US" altLang="zh-TW" dirty="0"/>
          </a:p>
          <a:p>
            <a:pPr>
              <a:lnSpc>
                <a:spcPct val="100000"/>
              </a:lnSpc>
            </a:pPr>
            <a:r>
              <a:rPr lang="zh-TW" altLang="en-US" dirty="0"/>
              <a:t>如果不能完美描述函數，或偶爾意外走錯一步，也不會錯得離譜</a:t>
            </a:r>
          </a:p>
        </p:txBody>
      </p:sp>
    </p:spTree>
    <p:extLst>
      <p:ext uri="{BB962C8B-B14F-4D97-AF65-F5344CB8AC3E}">
        <p14:creationId xmlns:p14="http://schemas.microsoft.com/office/powerpoint/2010/main" val="14905960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68067F-6D3C-E64D-8A7E-567BF0B7CF4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44D7F6E-EEFF-87DC-82C3-7E2FF309B5AE}"/>
              </a:ext>
            </a:extLst>
          </p:cNvPr>
          <p:cNvSpPr>
            <a:spLocks noGrp="1"/>
          </p:cNvSpPr>
          <p:nvPr>
            <p:ph idx="1"/>
          </p:nvPr>
        </p:nvSpPr>
        <p:spPr/>
        <p:txBody>
          <a:bodyPr/>
          <a:lstStyle/>
          <a:p>
            <a:r>
              <a:rPr lang="zh-TW" altLang="en-US" dirty="0"/>
              <a:t>神經網路的輸出是一個極度複雜的函數</a:t>
            </a:r>
            <a:endParaRPr lang="en-US" altLang="zh-TW" dirty="0"/>
          </a:p>
          <a:p>
            <a:r>
              <a:rPr lang="zh-TW" altLang="en-US" dirty="0"/>
              <a:t>有許多鏈接權重。梯度下降，正確權重</a:t>
            </a:r>
            <a:r>
              <a:rPr lang="en-US" altLang="zh-TW" dirty="0"/>
              <a:t>?</a:t>
            </a:r>
          </a:p>
          <a:p>
            <a:r>
              <a:rPr lang="zh-TW" altLang="en-US" dirty="0"/>
              <a:t>合適的誤差函數</a:t>
            </a:r>
            <a:r>
              <a:rPr lang="en-US" altLang="zh-TW" dirty="0"/>
              <a:t>?</a:t>
            </a:r>
          </a:p>
          <a:p>
            <a:r>
              <a:rPr lang="zh-TW" altLang="en-US" dirty="0"/>
              <a:t>神經網路本身的輸出，不是。</a:t>
            </a:r>
            <a:endParaRPr lang="en-US" altLang="zh-TW" dirty="0"/>
          </a:p>
          <a:p>
            <a:r>
              <a:rPr lang="zh-TW" altLang="en-US" dirty="0"/>
              <a:t>目標訓練值與實際輸出值之間的差值</a:t>
            </a:r>
            <a:endParaRPr lang="en-US" altLang="zh-TW" dirty="0"/>
          </a:p>
          <a:p>
            <a:endParaRPr lang="zh-TW" altLang="en-US" dirty="0"/>
          </a:p>
        </p:txBody>
      </p:sp>
    </p:spTree>
    <p:extLst>
      <p:ext uri="{BB962C8B-B14F-4D97-AF65-F5344CB8AC3E}">
        <p14:creationId xmlns:p14="http://schemas.microsoft.com/office/powerpoint/2010/main" val="32019751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4A69FE8-837A-DF51-C408-7C999A27A6B4}"/>
              </a:ext>
            </a:extLst>
          </p:cNvPr>
          <p:cNvSpPr>
            <a:spLocks noGrp="1"/>
          </p:cNvSpPr>
          <p:nvPr>
            <p:ph idx="1"/>
          </p:nvPr>
        </p:nvSpPr>
        <p:spPr>
          <a:xfrm>
            <a:off x="1944255" y="3072586"/>
            <a:ext cx="8663609" cy="3660913"/>
          </a:xfrm>
        </p:spPr>
        <p:txBody>
          <a:bodyPr/>
          <a:lstStyle/>
          <a:p>
            <a:pPr marL="0" indent="0">
              <a:buNone/>
            </a:pPr>
            <a:r>
              <a:rPr lang="zh-TW" altLang="en-US" dirty="0"/>
              <a:t>三種誤差</a:t>
            </a:r>
            <a:endParaRPr lang="en-US" altLang="zh-TW" dirty="0"/>
          </a:p>
          <a:p>
            <a:r>
              <a:rPr lang="zh-TW" altLang="en-US" dirty="0"/>
              <a:t>第一種，正負誤差抵銷，沒有反映實際情形</a:t>
            </a:r>
            <a:endParaRPr lang="en-US" altLang="zh-TW" dirty="0"/>
          </a:p>
          <a:p>
            <a:r>
              <a:rPr lang="zh-TW" altLang="en-US" dirty="0"/>
              <a:t>第二種，在最小值附近不連續，會來回跳動</a:t>
            </a:r>
            <a:endParaRPr lang="en-US" altLang="zh-TW" dirty="0"/>
          </a:p>
          <a:p>
            <a:r>
              <a:rPr lang="zh-TW" altLang="en-US" dirty="0"/>
              <a:t>第三種</a:t>
            </a:r>
            <a:endParaRPr lang="en-US" altLang="zh-TW" dirty="0"/>
          </a:p>
          <a:p>
            <a:pPr lvl="1">
              <a:buFont typeface="Wingdings" panose="05000000000000000000" pitchFamily="2" charset="2"/>
              <a:buChar char="Ø"/>
            </a:pPr>
            <a:r>
              <a:rPr lang="zh-TW" altLang="en-US" sz="2800" dirty="0"/>
              <a:t>容易計算斜率</a:t>
            </a:r>
            <a:endParaRPr lang="en-US" altLang="zh-TW" sz="2800" dirty="0"/>
          </a:p>
          <a:p>
            <a:pPr lvl="1">
              <a:buFont typeface="Wingdings" panose="05000000000000000000" pitchFamily="2" charset="2"/>
              <a:buChar char="Ø"/>
            </a:pPr>
            <a:r>
              <a:rPr lang="zh-TW" altLang="en-US" sz="2800" dirty="0"/>
              <a:t>平滑、沒有間斷、跳躍</a:t>
            </a:r>
            <a:endParaRPr lang="en-US" altLang="zh-TW" sz="2800" dirty="0"/>
          </a:p>
          <a:p>
            <a:pPr lvl="1">
              <a:buFont typeface="Wingdings" panose="05000000000000000000" pitchFamily="2" charset="2"/>
              <a:buChar char="Ø"/>
            </a:pPr>
            <a:r>
              <a:rPr lang="zh-TW" altLang="en-US" sz="2800" dirty="0"/>
              <a:t>越接近極值，梯度越小</a:t>
            </a:r>
            <a:endParaRPr lang="en-US" altLang="zh-TW" sz="2800" dirty="0"/>
          </a:p>
          <a:p>
            <a:endParaRPr lang="zh-TW" altLang="en-US" dirty="0"/>
          </a:p>
        </p:txBody>
      </p:sp>
      <p:pic>
        <p:nvPicPr>
          <p:cNvPr id="5" name="圖片 4">
            <a:extLst>
              <a:ext uri="{FF2B5EF4-FFF2-40B4-BE49-F238E27FC236}">
                <a16:creationId xmlns:a16="http://schemas.microsoft.com/office/drawing/2014/main" id="{200F22B2-3A43-2232-C72C-C4D6C473DD91}"/>
              </a:ext>
            </a:extLst>
          </p:cNvPr>
          <p:cNvPicPr>
            <a:picLocks noChangeAspect="1"/>
          </p:cNvPicPr>
          <p:nvPr/>
        </p:nvPicPr>
        <p:blipFill>
          <a:blip r:embed="rId2"/>
          <a:stretch>
            <a:fillRect/>
          </a:stretch>
        </p:blipFill>
        <p:spPr>
          <a:xfrm>
            <a:off x="1944255" y="124501"/>
            <a:ext cx="8303489" cy="2619022"/>
          </a:xfrm>
          <a:prstGeom prst="rect">
            <a:avLst/>
          </a:prstGeom>
        </p:spPr>
      </p:pic>
    </p:spTree>
    <p:extLst>
      <p:ext uri="{BB962C8B-B14F-4D97-AF65-F5344CB8AC3E}">
        <p14:creationId xmlns:p14="http://schemas.microsoft.com/office/powerpoint/2010/main" val="18801487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23CB57-2AE9-AA5E-70AC-991253DFB9E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AD1A4305-67E9-AC8A-B2CA-3FA36063EA8E}"/>
              </a:ext>
            </a:extLst>
          </p:cNvPr>
          <p:cNvSpPr>
            <a:spLocks noGrp="1"/>
          </p:cNvSpPr>
          <p:nvPr>
            <p:ph idx="1"/>
          </p:nvPr>
        </p:nvSpPr>
        <p:spPr>
          <a:xfrm>
            <a:off x="838200" y="2302703"/>
            <a:ext cx="11221278" cy="3461993"/>
          </a:xfrm>
        </p:spPr>
        <p:txBody>
          <a:bodyPr/>
          <a:lstStyle/>
          <a:p>
            <a:r>
              <a:rPr lang="zh-TW" altLang="en-US" dirty="0"/>
              <a:t>有沒有第四種，有</a:t>
            </a:r>
            <a:endParaRPr lang="en-US" altLang="zh-TW" dirty="0"/>
          </a:p>
          <a:p>
            <a:r>
              <a:rPr lang="zh-TW" altLang="en-US" dirty="0"/>
              <a:t>可以構造各種各樣、複雜的、有趣的代價函數</a:t>
            </a:r>
            <a:r>
              <a:rPr lang="en-US" altLang="zh-TW" dirty="0"/>
              <a:t>(cost functions)</a:t>
            </a:r>
          </a:p>
          <a:p>
            <a:r>
              <a:rPr lang="zh-TW" altLang="en-US" dirty="0"/>
              <a:t>代價函數</a:t>
            </a:r>
            <a:r>
              <a:rPr lang="en-US" altLang="zh-TW" dirty="0"/>
              <a:t>(cost functions)</a:t>
            </a:r>
            <a:r>
              <a:rPr lang="zh-TW" altLang="en-US" dirty="0"/>
              <a:t> </a:t>
            </a:r>
            <a:r>
              <a:rPr lang="en-US" altLang="zh-TW" dirty="0"/>
              <a:t>=</a:t>
            </a:r>
            <a:r>
              <a:rPr lang="zh-TW" altLang="en-US" dirty="0"/>
              <a:t> 誤差函數</a:t>
            </a:r>
            <a:r>
              <a:rPr lang="en-US" altLang="zh-TW" dirty="0"/>
              <a:t>( error function)</a:t>
            </a:r>
          </a:p>
          <a:p>
            <a:r>
              <a:rPr lang="zh-TW" altLang="en-US" dirty="0"/>
              <a:t>有些可能完全行不通</a:t>
            </a:r>
            <a:endParaRPr lang="en-US" altLang="zh-TW" dirty="0"/>
          </a:p>
          <a:p>
            <a:r>
              <a:rPr lang="zh-TW" altLang="en-US" dirty="0"/>
              <a:t>有些可能針對特定問題有奇效</a:t>
            </a:r>
            <a:endParaRPr lang="en-US" altLang="zh-TW" dirty="0"/>
          </a:p>
          <a:p>
            <a:r>
              <a:rPr lang="zh-TW" altLang="en-US" dirty="0"/>
              <a:t>有些可能有作用，但太複雜而不值得</a:t>
            </a:r>
          </a:p>
        </p:txBody>
      </p:sp>
    </p:spTree>
    <p:extLst>
      <p:ext uri="{BB962C8B-B14F-4D97-AF65-F5344CB8AC3E}">
        <p14:creationId xmlns:p14="http://schemas.microsoft.com/office/powerpoint/2010/main" val="3482227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EED71-8047-472C-A443-3C6E08877D3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9143DA1-A6DC-45A3-9B08-0C688355CCAB}"/>
              </a:ext>
            </a:extLst>
          </p:cNvPr>
          <p:cNvSpPr>
            <a:spLocks noGrp="1"/>
          </p:cNvSpPr>
          <p:nvPr>
            <p:ph idx="1"/>
          </p:nvPr>
        </p:nvSpPr>
        <p:spPr/>
        <p:txBody>
          <a:bodyPr/>
          <a:lstStyle/>
          <a:p>
            <a:r>
              <a:rPr lang="en-US" altLang="zh-TW" dirty="0"/>
              <a:t>without getting too distracted by exact ways of working out c</a:t>
            </a:r>
          </a:p>
          <a:p>
            <a:r>
              <a:rPr lang="en-US" altLang="zh-TW" dirty="0"/>
              <a:t>remain focused on this idea of successively refining it</a:t>
            </a:r>
          </a:p>
          <a:p>
            <a:r>
              <a:rPr lang="en-US" altLang="zh-TW" dirty="0"/>
              <a:t>the correction is a fraction of the error</a:t>
            </a:r>
          </a:p>
          <a:p>
            <a:r>
              <a:rPr lang="en-US" altLang="zh-TW" dirty="0"/>
              <a:t>a big error means a bigger correction is needed</a:t>
            </a:r>
          </a:p>
          <a:p>
            <a:r>
              <a:rPr lang="en-US" altLang="zh-TW" dirty="0"/>
              <a:t>a tiny error means we need the teeniest of nudges to c. </a:t>
            </a:r>
          </a:p>
          <a:p>
            <a:endParaRPr lang="zh-TW" altLang="en-US" dirty="0"/>
          </a:p>
        </p:txBody>
      </p:sp>
    </p:spTree>
    <p:extLst>
      <p:ext uri="{BB962C8B-B14F-4D97-AF65-F5344CB8AC3E}">
        <p14:creationId xmlns:p14="http://schemas.microsoft.com/office/powerpoint/2010/main" val="8218767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E3BB55C-EEE5-B3DD-F495-B1F1FB3C7C4B}"/>
              </a:ext>
            </a:extLst>
          </p:cNvPr>
          <p:cNvPicPr>
            <a:picLocks noChangeAspect="1"/>
          </p:cNvPicPr>
          <p:nvPr/>
        </p:nvPicPr>
        <p:blipFill>
          <a:blip r:embed="rId2"/>
          <a:stretch>
            <a:fillRect/>
          </a:stretch>
        </p:blipFill>
        <p:spPr>
          <a:xfrm>
            <a:off x="5380507" y="852798"/>
            <a:ext cx="6625842" cy="4456785"/>
          </a:xfrm>
          <a:prstGeom prst="rect">
            <a:avLst/>
          </a:prstGeom>
        </p:spPr>
      </p:pic>
      <p:sp>
        <p:nvSpPr>
          <p:cNvPr id="4" name="內容版面配置區 2">
            <a:extLst>
              <a:ext uri="{FF2B5EF4-FFF2-40B4-BE49-F238E27FC236}">
                <a16:creationId xmlns:a16="http://schemas.microsoft.com/office/drawing/2014/main" id="{7BAC8F87-D461-4063-AC40-9984C96E4A28}"/>
              </a:ext>
            </a:extLst>
          </p:cNvPr>
          <p:cNvSpPr>
            <a:spLocks noGrp="1"/>
          </p:cNvSpPr>
          <p:nvPr>
            <p:ph idx="1"/>
          </p:nvPr>
        </p:nvSpPr>
        <p:spPr>
          <a:xfrm>
            <a:off x="185651" y="2214339"/>
            <a:ext cx="4874864" cy="2429321"/>
          </a:xfrm>
        </p:spPr>
        <p:txBody>
          <a:bodyPr>
            <a:normAutofit/>
          </a:bodyPr>
          <a:lstStyle/>
          <a:p>
            <a:r>
              <a:rPr lang="zh-TW" altLang="en-US" dirty="0"/>
              <a:t>我們希望最小化的是神經網路的誤差函數</a:t>
            </a:r>
            <a:endParaRPr lang="en-US" altLang="zh-TW" dirty="0"/>
          </a:p>
          <a:p>
            <a:r>
              <a:rPr lang="zh-TW" altLang="en-US" dirty="0"/>
              <a:t>我們試圖優化的參數是網路鏈接權重</a:t>
            </a:r>
            <a:endParaRPr lang="en-US" altLang="zh-TW" dirty="0"/>
          </a:p>
          <a:p>
            <a:r>
              <a:rPr lang="zh-TW" altLang="en-US" dirty="0"/>
              <a:t>神經網路誤差 </a:t>
            </a:r>
            <a:r>
              <a:rPr lang="en-US" altLang="zh-TW" dirty="0"/>
              <a:t>vs </a:t>
            </a:r>
            <a:r>
              <a:rPr lang="zh-TW" altLang="en-US" dirty="0"/>
              <a:t>一個權重</a:t>
            </a:r>
            <a:endParaRPr lang="en-US" altLang="zh-TW" dirty="0"/>
          </a:p>
        </p:txBody>
      </p:sp>
    </p:spTree>
    <p:extLst>
      <p:ext uri="{BB962C8B-B14F-4D97-AF65-F5344CB8AC3E}">
        <p14:creationId xmlns:p14="http://schemas.microsoft.com/office/powerpoint/2010/main" val="23102116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4CEDDEF-C7FA-AF1E-F890-90AB3F178CC4}"/>
              </a:ext>
            </a:extLst>
          </p:cNvPr>
          <p:cNvPicPr>
            <a:picLocks noChangeAspect="1"/>
          </p:cNvPicPr>
          <p:nvPr/>
        </p:nvPicPr>
        <p:blipFill>
          <a:blip r:embed="rId2"/>
          <a:stretch>
            <a:fillRect/>
          </a:stretch>
        </p:blipFill>
        <p:spPr>
          <a:xfrm>
            <a:off x="2589481" y="100208"/>
            <a:ext cx="7672742" cy="4406346"/>
          </a:xfrm>
          <a:prstGeom prst="rect">
            <a:avLst/>
          </a:prstGeom>
        </p:spPr>
      </p:pic>
      <p:pic>
        <p:nvPicPr>
          <p:cNvPr id="7" name="圖片 6">
            <a:extLst>
              <a:ext uri="{FF2B5EF4-FFF2-40B4-BE49-F238E27FC236}">
                <a16:creationId xmlns:a16="http://schemas.microsoft.com/office/drawing/2014/main" id="{73C5B590-FFF0-4949-EDE9-DECD8687D5A8}"/>
              </a:ext>
            </a:extLst>
          </p:cNvPr>
          <p:cNvPicPr>
            <a:picLocks noChangeAspect="1"/>
          </p:cNvPicPr>
          <p:nvPr/>
        </p:nvPicPr>
        <p:blipFill>
          <a:blip r:embed="rId3"/>
          <a:stretch>
            <a:fillRect/>
          </a:stretch>
        </p:blipFill>
        <p:spPr>
          <a:xfrm>
            <a:off x="7804235" y="5036119"/>
            <a:ext cx="1264245" cy="1264245"/>
          </a:xfrm>
          <a:prstGeom prst="rect">
            <a:avLst/>
          </a:prstGeom>
        </p:spPr>
      </p:pic>
      <p:sp>
        <p:nvSpPr>
          <p:cNvPr id="6" name="內容版面配置區 2">
            <a:extLst>
              <a:ext uri="{FF2B5EF4-FFF2-40B4-BE49-F238E27FC236}">
                <a16:creationId xmlns:a16="http://schemas.microsoft.com/office/drawing/2014/main" id="{BB66CDD2-2730-44BC-BBDE-321B4372D98E}"/>
              </a:ext>
            </a:extLst>
          </p:cNvPr>
          <p:cNvSpPr>
            <a:spLocks noGrp="1"/>
          </p:cNvSpPr>
          <p:nvPr>
            <p:ph idx="1"/>
          </p:nvPr>
        </p:nvSpPr>
        <p:spPr>
          <a:xfrm>
            <a:off x="1630920" y="5092331"/>
            <a:ext cx="5513691" cy="1264245"/>
          </a:xfrm>
        </p:spPr>
        <p:txBody>
          <a:bodyPr>
            <a:normAutofit/>
          </a:bodyPr>
          <a:lstStyle/>
          <a:p>
            <a:r>
              <a:rPr lang="zh-TW" altLang="en-US" dirty="0"/>
              <a:t>神經網路誤差 </a:t>
            </a:r>
            <a:r>
              <a:rPr lang="en-US" altLang="zh-TW" dirty="0"/>
              <a:t>vs</a:t>
            </a:r>
            <a:r>
              <a:rPr lang="zh-TW" altLang="en-US" dirty="0"/>
              <a:t> 兩個鏈接權重</a:t>
            </a:r>
            <a:endParaRPr lang="en-US" altLang="zh-TW" dirty="0"/>
          </a:p>
          <a:p>
            <a:r>
              <a:rPr lang="zh-TW" altLang="en-US" dirty="0"/>
              <a:t>當權重改變時，誤差如何改變</a:t>
            </a:r>
            <a:endParaRPr lang="en-US" altLang="zh-TW" dirty="0"/>
          </a:p>
        </p:txBody>
      </p:sp>
    </p:spTree>
    <p:extLst>
      <p:ext uri="{BB962C8B-B14F-4D97-AF65-F5344CB8AC3E}">
        <p14:creationId xmlns:p14="http://schemas.microsoft.com/office/powerpoint/2010/main" val="41486734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A747E31-AE48-CEB7-4788-B6D6CED4BC18}"/>
              </a:ext>
            </a:extLst>
          </p:cNvPr>
          <p:cNvPicPr>
            <a:picLocks noChangeAspect="1"/>
          </p:cNvPicPr>
          <p:nvPr/>
        </p:nvPicPr>
        <p:blipFill>
          <a:blip r:embed="rId2"/>
          <a:stretch>
            <a:fillRect/>
          </a:stretch>
        </p:blipFill>
        <p:spPr>
          <a:xfrm>
            <a:off x="100208" y="232096"/>
            <a:ext cx="10458063" cy="4509370"/>
          </a:xfrm>
          <a:prstGeom prst="rect">
            <a:avLst/>
          </a:prstGeom>
        </p:spPr>
      </p:pic>
      <p:pic>
        <p:nvPicPr>
          <p:cNvPr id="6" name="圖片 5">
            <a:extLst>
              <a:ext uri="{FF2B5EF4-FFF2-40B4-BE49-F238E27FC236}">
                <a16:creationId xmlns:a16="http://schemas.microsoft.com/office/drawing/2014/main" id="{D05FC505-70AF-4906-B378-B7716190E8D0}"/>
              </a:ext>
            </a:extLst>
          </p:cNvPr>
          <p:cNvPicPr>
            <a:picLocks noChangeAspect="1"/>
          </p:cNvPicPr>
          <p:nvPr/>
        </p:nvPicPr>
        <p:blipFill>
          <a:blip r:embed="rId3"/>
          <a:stretch>
            <a:fillRect/>
          </a:stretch>
        </p:blipFill>
        <p:spPr>
          <a:xfrm>
            <a:off x="675762" y="5057168"/>
            <a:ext cx="5420238" cy="1102718"/>
          </a:xfrm>
          <a:prstGeom prst="rect">
            <a:avLst/>
          </a:prstGeom>
        </p:spPr>
      </p:pic>
      <p:sp>
        <p:nvSpPr>
          <p:cNvPr id="9" name="內容版面配置區 2">
            <a:extLst>
              <a:ext uri="{FF2B5EF4-FFF2-40B4-BE49-F238E27FC236}">
                <a16:creationId xmlns:a16="http://schemas.microsoft.com/office/drawing/2014/main" id="{62555ECB-0253-4565-BFC5-44F9C219CD71}"/>
              </a:ext>
            </a:extLst>
          </p:cNvPr>
          <p:cNvSpPr>
            <a:spLocks noGrp="1"/>
          </p:cNvSpPr>
          <p:nvPr>
            <p:ph idx="1"/>
          </p:nvPr>
        </p:nvSpPr>
        <p:spPr>
          <a:xfrm>
            <a:off x="7180544" y="4562422"/>
            <a:ext cx="4748409" cy="2092210"/>
          </a:xfrm>
        </p:spPr>
        <p:txBody>
          <a:bodyPr>
            <a:normAutofit/>
          </a:bodyPr>
          <a:lstStyle/>
          <a:p>
            <a:r>
              <a:rPr lang="zh-TW" altLang="en-US" dirty="0"/>
              <a:t>展開誤差函數</a:t>
            </a:r>
            <a:endParaRPr lang="en-US" altLang="zh-TW" dirty="0"/>
          </a:p>
          <a:p>
            <a:r>
              <a:rPr lang="zh-TW" altLang="en-US" dirty="0"/>
              <a:t>對目標值和實際值之差的平方求和</a:t>
            </a:r>
            <a:endParaRPr lang="en-US" altLang="zh-TW" dirty="0"/>
          </a:p>
          <a:p>
            <a:r>
              <a:rPr lang="zh-TW" altLang="en-US" dirty="0"/>
              <a:t>針對所有</a:t>
            </a:r>
            <a:r>
              <a:rPr lang="en-US" altLang="zh-TW" dirty="0"/>
              <a:t>n</a:t>
            </a:r>
            <a:r>
              <a:rPr lang="zh-TW" altLang="en-US" dirty="0"/>
              <a:t>個輸出節點的和</a:t>
            </a:r>
          </a:p>
        </p:txBody>
      </p:sp>
    </p:spTree>
    <p:extLst>
      <p:ext uri="{BB962C8B-B14F-4D97-AF65-F5344CB8AC3E}">
        <p14:creationId xmlns:p14="http://schemas.microsoft.com/office/powerpoint/2010/main" val="26564037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D4010F5-39C7-BA87-C0F7-F7697F04C26B}"/>
              </a:ext>
            </a:extLst>
          </p:cNvPr>
          <p:cNvPicPr>
            <a:picLocks noChangeAspect="1"/>
          </p:cNvPicPr>
          <p:nvPr/>
        </p:nvPicPr>
        <p:blipFill>
          <a:blip r:embed="rId2"/>
          <a:stretch>
            <a:fillRect/>
          </a:stretch>
        </p:blipFill>
        <p:spPr>
          <a:xfrm>
            <a:off x="2325940" y="1052263"/>
            <a:ext cx="6695655" cy="1362195"/>
          </a:xfrm>
          <a:prstGeom prst="rect">
            <a:avLst/>
          </a:prstGeom>
        </p:spPr>
      </p:pic>
      <p:sp>
        <p:nvSpPr>
          <p:cNvPr id="6" name="內容版面配置區 2">
            <a:extLst>
              <a:ext uri="{FF2B5EF4-FFF2-40B4-BE49-F238E27FC236}">
                <a16:creationId xmlns:a16="http://schemas.microsoft.com/office/drawing/2014/main" id="{691D0875-56CF-473A-8FB5-DE4AAB001656}"/>
              </a:ext>
            </a:extLst>
          </p:cNvPr>
          <p:cNvSpPr>
            <a:spLocks noGrp="1"/>
          </p:cNvSpPr>
          <p:nvPr>
            <p:ph idx="1"/>
          </p:nvPr>
        </p:nvSpPr>
        <p:spPr>
          <a:xfrm>
            <a:off x="283923" y="3045464"/>
            <a:ext cx="11398685" cy="1118689"/>
          </a:xfrm>
        </p:spPr>
        <p:txBody>
          <a:bodyPr>
            <a:normAutofit/>
          </a:bodyPr>
          <a:lstStyle/>
          <a:p>
            <a:r>
              <a:rPr lang="en-US" altLang="zh-TW" dirty="0"/>
              <a:t>a node k, the output o</a:t>
            </a:r>
            <a:r>
              <a:rPr lang="en-US" altLang="zh-TW" baseline="-25000" dirty="0"/>
              <a:t>k</a:t>
            </a:r>
            <a:r>
              <a:rPr lang="en-US" altLang="zh-TW" dirty="0"/>
              <a:t>  only depends on weights </a:t>
            </a:r>
            <a:r>
              <a:rPr lang="en-US" altLang="zh-TW" dirty="0" err="1"/>
              <a:t>w</a:t>
            </a:r>
            <a:r>
              <a:rPr lang="en-US" altLang="zh-TW" baseline="-25000" dirty="0" err="1"/>
              <a:t>jk</a:t>
            </a:r>
            <a:r>
              <a:rPr lang="en-US" altLang="zh-TW" dirty="0"/>
              <a:t> , links into node k</a:t>
            </a:r>
          </a:p>
          <a:p>
            <a:r>
              <a:rPr lang="en-US" altLang="zh-TW" dirty="0"/>
              <a:t>remove all the o</a:t>
            </a:r>
            <a:r>
              <a:rPr lang="en-US" altLang="zh-TW" baseline="-25000" dirty="0"/>
              <a:t>n</a:t>
            </a:r>
            <a:r>
              <a:rPr lang="en-US" altLang="zh-TW" dirty="0"/>
              <a:t> from that sum except </a:t>
            </a:r>
            <a:r>
              <a:rPr lang="en-US" altLang="zh-TW" dirty="0" err="1"/>
              <a:t>w</a:t>
            </a:r>
            <a:r>
              <a:rPr lang="en-US" altLang="zh-TW" baseline="-25000" dirty="0" err="1"/>
              <a:t>jk</a:t>
            </a:r>
            <a:r>
              <a:rPr lang="en-US" altLang="zh-TW" dirty="0"/>
              <a:t> links to , that is o</a:t>
            </a:r>
            <a:r>
              <a:rPr lang="en-US" altLang="zh-TW" baseline="-25000" dirty="0"/>
              <a:t>k</a:t>
            </a:r>
            <a:endParaRPr lang="en-US" altLang="zh-TW" dirty="0"/>
          </a:p>
          <a:p>
            <a:endParaRPr lang="en-US" altLang="zh-TW" dirty="0"/>
          </a:p>
          <a:p>
            <a:endParaRPr lang="zh-TW" altLang="en-US" dirty="0"/>
          </a:p>
        </p:txBody>
      </p:sp>
      <p:pic>
        <p:nvPicPr>
          <p:cNvPr id="7" name="圖片 6">
            <a:extLst>
              <a:ext uri="{FF2B5EF4-FFF2-40B4-BE49-F238E27FC236}">
                <a16:creationId xmlns:a16="http://schemas.microsoft.com/office/drawing/2014/main" id="{16073AAC-C656-4E51-A790-CE76D240F182}"/>
              </a:ext>
            </a:extLst>
          </p:cNvPr>
          <p:cNvPicPr>
            <a:picLocks noChangeAspect="1"/>
          </p:cNvPicPr>
          <p:nvPr/>
        </p:nvPicPr>
        <p:blipFill>
          <a:blip r:embed="rId3"/>
          <a:stretch>
            <a:fillRect/>
          </a:stretch>
        </p:blipFill>
        <p:spPr>
          <a:xfrm>
            <a:off x="2571678" y="4551653"/>
            <a:ext cx="6024365" cy="1254084"/>
          </a:xfrm>
          <a:prstGeom prst="rect">
            <a:avLst/>
          </a:prstGeom>
        </p:spPr>
      </p:pic>
    </p:spTree>
    <p:extLst>
      <p:ext uri="{BB962C8B-B14F-4D97-AF65-F5344CB8AC3E}">
        <p14:creationId xmlns:p14="http://schemas.microsoft.com/office/powerpoint/2010/main" val="16743123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8F4D95-C890-41D6-9361-05D0C808C2D3}"/>
              </a:ext>
            </a:extLst>
          </p:cNvPr>
          <p:cNvSpPr>
            <a:spLocks noGrp="1"/>
          </p:cNvSpPr>
          <p:nvPr>
            <p:ph idx="1"/>
          </p:nvPr>
        </p:nvSpPr>
        <p:spPr>
          <a:xfrm>
            <a:off x="838200" y="1910175"/>
            <a:ext cx="10515600" cy="2837189"/>
          </a:xfrm>
        </p:spPr>
        <p:txBody>
          <a:bodyPr/>
          <a:lstStyle/>
          <a:p>
            <a:r>
              <a:rPr lang="zh-TW" altLang="en-US" dirty="0"/>
              <a:t>什麼意思</a:t>
            </a:r>
            <a:r>
              <a:rPr lang="en-US" altLang="zh-TW" dirty="0"/>
              <a:t>?</a:t>
            </a:r>
          </a:p>
          <a:p>
            <a:r>
              <a:rPr lang="zh-TW" altLang="en-US" dirty="0"/>
              <a:t>也就是說，雖然針對所有的</a:t>
            </a:r>
            <a:r>
              <a:rPr lang="en-US" altLang="zh-TW" dirty="0"/>
              <a:t>n</a:t>
            </a:r>
            <a:r>
              <a:rPr lang="zh-TW" altLang="en-US" dirty="0"/>
              <a:t>個輸出求和才是總誤差</a:t>
            </a:r>
            <a:endParaRPr lang="en-US" altLang="zh-TW" dirty="0"/>
          </a:p>
          <a:p>
            <a:r>
              <a:rPr lang="zh-TW" altLang="en-US" dirty="0"/>
              <a:t>但計算，總誤差針對</a:t>
            </a:r>
            <a:r>
              <a:rPr lang="en-US" altLang="zh-TW" dirty="0"/>
              <a:t>”</a:t>
            </a:r>
            <a:r>
              <a:rPr lang="zh-TW" altLang="en-US" dirty="0"/>
              <a:t>某個權重</a:t>
            </a:r>
            <a:r>
              <a:rPr lang="en-US" altLang="zh-TW" dirty="0"/>
              <a:t>”</a:t>
            </a:r>
            <a:r>
              <a:rPr lang="zh-TW" altLang="en-US" dirty="0"/>
              <a:t>的變化，不需要把誤差給加總</a:t>
            </a:r>
            <a:endParaRPr lang="en-US" altLang="zh-TW" dirty="0"/>
          </a:p>
          <a:p>
            <a:r>
              <a:rPr lang="zh-TW" altLang="en-US" dirty="0"/>
              <a:t>誤差函數不需要對所有的輸出節點加總</a:t>
            </a:r>
            <a:endParaRPr lang="en-US" altLang="zh-TW" dirty="0"/>
          </a:p>
          <a:p>
            <a:r>
              <a:rPr lang="zh-TW" altLang="en-US" dirty="0"/>
              <a:t>節點的輸出只取決於所鏈接的權重</a:t>
            </a:r>
            <a:endParaRPr lang="en-US" altLang="zh-TW" dirty="0"/>
          </a:p>
        </p:txBody>
      </p:sp>
    </p:spTree>
    <p:extLst>
      <p:ext uri="{BB962C8B-B14F-4D97-AF65-F5344CB8AC3E}">
        <p14:creationId xmlns:p14="http://schemas.microsoft.com/office/powerpoint/2010/main" val="39027521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5213E90-5422-FEC8-6A79-1C21D35BFFAA}"/>
              </a:ext>
            </a:extLst>
          </p:cNvPr>
          <p:cNvSpPr>
            <a:spLocks noGrp="1"/>
          </p:cNvSpPr>
          <p:nvPr>
            <p:ph idx="1"/>
          </p:nvPr>
        </p:nvSpPr>
        <p:spPr>
          <a:xfrm>
            <a:off x="642536" y="2835705"/>
            <a:ext cx="5091121" cy="1186590"/>
          </a:xfrm>
        </p:spPr>
        <p:txBody>
          <a:bodyPr>
            <a:normAutofit/>
          </a:bodyPr>
          <a:lstStyle/>
          <a:p>
            <a:r>
              <a:rPr lang="en-US" altLang="zh-TW" dirty="0" err="1"/>
              <a:t>t</a:t>
            </a:r>
            <a:r>
              <a:rPr lang="en-US" altLang="zh-TW" baseline="-25000" dirty="0" err="1"/>
              <a:t>k</a:t>
            </a:r>
            <a:r>
              <a:rPr lang="en-US" altLang="zh-TW" dirty="0"/>
              <a:t>  is truth examples </a:t>
            </a:r>
          </a:p>
          <a:p>
            <a:r>
              <a:rPr lang="en-US" altLang="zh-TW" dirty="0"/>
              <a:t>it  doesn’t vary as </a:t>
            </a:r>
            <a:r>
              <a:rPr lang="en-US" altLang="zh-TW" dirty="0" err="1"/>
              <a:t>w</a:t>
            </a:r>
            <a:r>
              <a:rPr lang="en-US" altLang="zh-TW" baseline="-25000" dirty="0" err="1"/>
              <a:t>jk</a:t>
            </a:r>
            <a:r>
              <a:rPr lang="en-US" altLang="zh-TW" dirty="0"/>
              <a:t>  varies. </a:t>
            </a:r>
          </a:p>
        </p:txBody>
      </p:sp>
      <p:pic>
        <p:nvPicPr>
          <p:cNvPr id="5" name="圖片 4">
            <a:extLst>
              <a:ext uri="{FF2B5EF4-FFF2-40B4-BE49-F238E27FC236}">
                <a16:creationId xmlns:a16="http://schemas.microsoft.com/office/drawing/2014/main" id="{63EB0B39-7E72-7A79-FAE3-BA3132D1A0E2}"/>
              </a:ext>
            </a:extLst>
          </p:cNvPr>
          <p:cNvPicPr>
            <a:picLocks noChangeAspect="1"/>
          </p:cNvPicPr>
          <p:nvPr/>
        </p:nvPicPr>
        <p:blipFill>
          <a:blip r:embed="rId2"/>
          <a:stretch>
            <a:fillRect/>
          </a:stretch>
        </p:blipFill>
        <p:spPr>
          <a:xfrm>
            <a:off x="6333082" y="2625036"/>
            <a:ext cx="5091121" cy="1497803"/>
          </a:xfrm>
          <a:prstGeom prst="rect">
            <a:avLst/>
          </a:prstGeom>
        </p:spPr>
      </p:pic>
      <p:pic>
        <p:nvPicPr>
          <p:cNvPr id="8" name="圖片 7">
            <a:extLst>
              <a:ext uri="{FF2B5EF4-FFF2-40B4-BE49-F238E27FC236}">
                <a16:creationId xmlns:a16="http://schemas.microsoft.com/office/drawing/2014/main" id="{DF728CA0-8C11-4249-A97B-9B46547C0D7D}"/>
              </a:ext>
            </a:extLst>
          </p:cNvPr>
          <p:cNvPicPr>
            <a:picLocks noChangeAspect="1"/>
          </p:cNvPicPr>
          <p:nvPr/>
        </p:nvPicPr>
        <p:blipFill>
          <a:blip r:embed="rId3"/>
          <a:stretch>
            <a:fillRect/>
          </a:stretch>
        </p:blipFill>
        <p:spPr>
          <a:xfrm>
            <a:off x="2883588" y="613976"/>
            <a:ext cx="5700137" cy="1186590"/>
          </a:xfrm>
          <a:prstGeom prst="rect">
            <a:avLst/>
          </a:prstGeom>
        </p:spPr>
      </p:pic>
      <p:pic>
        <p:nvPicPr>
          <p:cNvPr id="2" name="圖片 1">
            <a:extLst>
              <a:ext uri="{FF2B5EF4-FFF2-40B4-BE49-F238E27FC236}">
                <a16:creationId xmlns:a16="http://schemas.microsoft.com/office/drawing/2014/main" id="{599F15D6-C6A0-4DD0-BEBD-A893E982B131}"/>
              </a:ext>
            </a:extLst>
          </p:cNvPr>
          <p:cNvPicPr>
            <a:picLocks noChangeAspect="1"/>
          </p:cNvPicPr>
          <p:nvPr/>
        </p:nvPicPr>
        <p:blipFill>
          <a:blip r:embed="rId4"/>
          <a:stretch>
            <a:fillRect/>
          </a:stretch>
        </p:blipFill>
        <p:spPr>
          <a:xfrm>
            <a:off x="2760286" y="4815832"/>
            <a:ext cx="6118356" cy="1186590"/>
          </a:xfrm>
          <a:prstGeom prst="rect">
            <a:avLst/>
          </a:prstGeom>
        </p:spPr>
      </p:pic>
    </p:spTree>
    <p:extLst>
      <p:ext uri="{BB962C8B-B14F-4D97-AF65-F5344CB8AC3E}">
        <p14:creationId xmlns:p14="http://schemas.microsoft.com/office/powerpoint/2010/main" val="22507161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CAF1EF9D-C730-4AE3-9C0C-B84ACA6FA18A}"/>
              </a:ext>
            </a:extLst>
          </p:cNvPr>
          <p:cNvSpPr>
            <a:spLocks noGrp="1"/>
          </p:cNvSpPr>
          <p:nvPr>
            <p:ph idx="1"/>
          </p:nvPr>
        </p:nvSpPr>
        <p:spPr>
          <a:xfrm>
            <a:off x="963460" y="1635187"/>
            <a:ext cx="10515600" cy="1537239"/>
          </a:xfrm>
        </p:spPr>
        <p:txBody>
          <a:bodyPr/>
          <a:lstStyle/>
          <a:p>
            <a:pPr>
              <a:lnSpc>
                <a:spcPct val="100000"/>
              </a:lnSpc>
            </a:pPr>
            <a:r>
              <a:rPr lang="en-US" altLang="zh-TW" dirty="0"/>
              <a:t>o</a:t>
            </a:r>
            <a:r>
              <a:rPr lang="en-US" altLang="zh-TW" baseline="-25000" dirty="0"/>
              <a:t>k</a:t>
            </a:r>
            <a:r>
              <a:rPr lang="en-US" altLang="zh-TW" dirty="0"/>
              <a:t>  is the output of the node k</a:t>
            </a:r>
          </a:p>
          <a:p>
            <a:pPr>
              <a:lnSpc>
                <a:spcPct val="100000"/>
              </a:lnSpc>
            </a:pPr>
            <a:r>
              <a:rPr lang="en-US" altLang="zh-TW" dirty="0"/>
              <a:t>the sigmoid function applied to the weighted sum of the connected incoming signals</a:t>
            </a:r>
            <a:endParaRPr lang="zh-TW" altLang="en-US" dirty="0"/>
          </a:p>
        </p:txBody>
      </p:sp>
      <p:grpSp>
        <p:nvGrpSpPr>
          <p:cNvPr id="7" name="群組 6">
            <a:extLst>
              <a:ext uri="{FF2B5EF4-FFF2-40B4-BE49-F238E27FC236}">
                <a16:creationId xmlns:a16="http://schemas.microsoft.com/office/drawing/2014/main" id="{C0064AA0-3BA3-491C-8082-F39358674109}"/>
              </a:ext>
            </a:extLst>
          </p:cNvPr>
          <p:cNvGrpSpPr/>
          <p:nvPr/>
        </p:nvGrpSpPr>
        <p:grpSpPr>
          <a:xfrm>
            <a:off x="2830882" y="3648624"/>
            <a:ext cx="6626268" cy="1374313"/>
            <a:chOff x="1936424" y="291561"/>
            <a:chExt cx="3377469" cy="738373"/>
          </a:xfrm>
        </p:grpSpPr>
        <p:pic>
          <p:nvPicPr>
            <p:cNvPr id="4" name="圖片 3">
              <a:extLst>
                <a:ext uri="{FF2B5EF4-FFF2-40B4-BE49-F238E27FC236}">
                  <a16:creationId xmlns:a16="http://schemas.microsoft.com/office/drawing/2014/main" id="{C5300344-EBB2-41F5-8EE9-B827E8BCA0B9}"/>
                </a:ext>
              </a:extLst>
            </p:cNvPr>
            <p:cNvPicPr>
              <a:picLocks noChangeAspect="1"/>
            </p:cNvPicPr>
            <p:nvPr/>
          </p:nvPicPr>
          <p:blipFill>
            <a:blip r:embed="rId2"/>
            <a:stretch>
              <a:fillRect/>
            </a:stretch>
          </p:blipFill>
          <p:spPr>
            <a:xfrm>
              <a:off x="1936424" y="291561"/>
              <a:ext cx="678273" cy="738373"/>
            </a:xfrm>
            <a:prstGeom prst="rect">
              <a:avLst/>
            </a:prstGeom>
          </p:spPr>
        </p:pic>
        <p:pic>
          <p:nvPicPr>
            <p:cNvPr id="5" name="圖片 4">
              <a:extLst>
                <a:ext uri="{FF2B5EF4-FFF2-40B4-BE49-F238E27FC236}">
                  <a16:creationId xmlns:a16="http://schemas.microsoft.com/office/drawing/2014/main" id="{7ABE87FD-1DFC-4F09-BE1F-D307F31519AF}"/>
                </a:ext>
              </a:extLst>
            </p:cNvPr>
            <p:cNvPicPr>
              <a:picLocks noChangeAspect="1"/>
            </p:cNvPicPr>
            <p:nvPr/>
          </p:nvPicPr>
          <p:blipFill>
            <a:blip r:embed="rId3"/>
            <a:stretch>
              <a:fillRect/>
            </a:stretch>
          </p:blipFill>
          <p:spPr>
            <a:xfrm>
              <a:off x="2614697" y="536254"/>
              <a:ext cx="227522" cy="248986"/>
            </a:xfrm>
            <a:prstGeom prst="rect">
              <a:avLst/>
            </a:prstGeom>
          </p:spPr>
        </p:pic>
        <p:pic>
          <p:nvPicPr>
            <p:cNvPr id="6" name="圖片 5">
              <a:extLst>
                <a:ext uri="{FF2B5EF4-FFF2-40B4-BE49-F238E27FC236}">
                  <a16:creationId xmlns:a16="http://schemas.microsoft.com/office/drawing/2014/main" id="{35EB70E5-D316-4AC9-8055-254169602524}"/>
                </a:ext>
              </a:extLst>
            </p:cNvPr>
            <p:cNvPicPr>
              <a:picLocks noChangeAspect="1"/>
            </p:cNvPicPr>
            <p:nvPr/>
          </p:nvPicPr>
          <p:blipFill>
            <a:blip r:embed="rId4"/>
            <a:stretch>
              <a:fillRect/>
            </a:stretch>
          </p:blipFill>
          <p:spPr>
            <a:xfrm>
              <a:off x="2969986" y="398882"/>
              <a:ext cx="2343907" cy="631052"/>
            </a:xfrm>
            <a:prstGeom prst="rect">
              <a:avLst/>
            </a:prstGeom>
          </p:spPr>
        </p:pic>
      </p:grpSp>
    </p:spTree>
    <p:extLst>
      <p:ext uri="{BB962C8B-B14F-4D97-AF65-F5344CB8AC3E}">
        <p14:creationId xmlns:p14="http://schemas.microsoft.com/office/powerpoint/2010/main" val="10867822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DA1792D-161C-44F9-B651-27168F900CB9}"/>
              </a:ext>
            </a:extLst>
          </p:cNvPr>
          <p:cNvPicPr>
            <a:picLocks noChangeAspect="1"/>
          </p:cNvPicPr>
          <p:nvPr/>
        </p:nvPicPr>
        <p:blipFill>
          <a:blip r:embed="rId2"/>
          <a:stretch>
            <a:fillRect/>
          </a:stretch>
        </p:blipFill>
        <p:spPr>
          <a:xfrm>
            <a:off x="343167" y="4611207"/>
            <a:ext cx="11505666" cy="847251"/>
          </a:xfrm>
          <a:prstGeom prst="rect">
            <a:avLst/>
          </a:prstGeom>
        </p:spPr>
      </p:pic>
      <p:pic>
        <p:nvPicPr>
          <p:cNvPr id="4" name="圖片 3">
            <a:extLst>
              <a:ext uri="{FF2B5EF4-FFF2-40B4-BE49-F238E27FC236}">
                <a16:creationId xmlns:a16="http://schemas.microsoft.com/office/drawing/2014/main" id="{7AB81A77-572D-4AB3-B9C1-772FF138E797}"/>
              </a:ext>
            </a:extLst>
          </p:cNvPr>
          <p:cNvPicPr>
            <a:picLocks noChangeAspect="1"/>
          </p:cNvPicPr>
          <p:nvPr/>
        </p:nvPicPr>
        <p:blipFill>
          <a:blip r:embed="rId3"/>
          <a:stretch>
            <a:fillRect/>
          </a:stretch>
        </p:blipFill>
        <p:spPr>
          <a:xfrm>
            <a:off x="1474348" y="5736976"/>
            <a:ext cx="8900717" cy="670779"/>
          </a:xfrm>
          <a:prstGeom prst="rect">
            <a:avLst/>
          </a:prstGeom>
        </p:spPr>
      </p:pic>
      <p:pic>
        <p:nvPicPr>
          <p:cNvPr id="6" name="圖片 5">
            <a:extLst>
              <a:ext uri="{FF2B5EF4-FFF2-40B4-BE49-F238E27FC236}">
                <a16:creationId xmlns:a16="http://schemas.microsoft.com/office/drawing/2014/main" id="{E045EB6C-754B-48D2-925B-6271A0C413CD}"/>
              </a:ext>
            </a:extLst>
          </p:cNvPr>
          <p:cNvPicPr>
            <a:picLocks noChangeAspect="1"/>
          </p:cNvPicPr>
          <p:nvPr/>
        </p:nvPicPr>
        <p:blipFill>
          <a:blip r:embed="rId4"/>
          <a:stretch>
            <a:fillRect/>
          </a:stretch>
        </p:blipFill>
        <p:spPr>
          <a:xfrm>
            <a:off x="271095" y="551943"/>
            <a:ext cx="4673188" cy="906315"/>
          </a:xfrm>
          <a:prstGeom prst="rect">
            <a:avLst/>
          </a:prstGeom>
        </p:spPr>
      </p:pic>
      <p:pic>
        <p:nvPicPr>
          <p:cNvPr id="7" name="圖片 6">
            <a:extLst>
              <a:ext uri="{FF2B5EF4-FFF2-40B4-BE49-F238E27FC236}">
                <a16:creationId xmlns:a16="http://schemas.microsoft.com/office/drawing/2014/main" id="{3555E4EA-F28B-4568-AB1A-7648DDCDF946}"/>
              </a:ext>
            </a:extLst>
          </p:cNvPr>
          <p:cNvPicPr>
            <a:picLocks noChangeAspect="1"/>
          </p:cNvPicPr>
          <p:nvPr/>
        </p:nvPicPr>
        <p:blipFill>
          <a:blip r:embed="rId5"/>
          <a:stretch>
            <a:fillRect/>
          </a:stretch>
        </p:blipFill>
        <p:spPr>
          <a:xfrm>
            <a:off x="1474348" y="1561860"/>
            <a:ext cx="6367561" cy="1130121"/>
          </a:xfrm>
          <a:prstGeom prst="rect">
            <a:avLst/>
          </a:prstGeom>
        </p:spPr>
      </p:pic>
      <p:grpSp>
        <p:nvGrpSpPr>
          <p:cNvPr id="14" name="群組 13">
            <a:extLst>
              <a:ext uri="{FF2B5EF4-FFF2-40B4-BE49-F238E27FC236}">
                <a16:creationId xmlns:a16="http://schemas.microsoft.com/office/drawing/2014/main" id="{6A5077C2-A597-4832-B7CC-1A154BB31AF5}"/>
              </a:ext>
            </a:extLst>
          </p:cNvPr>
          <p:cNvGrpSpPr/>
          <p:nvPr/>
        </p:nvGrpSpPr>
        <p:grpSpPr>
          <a:xfrm>
            <a:off x="1262768" y="3100781"/>
            <a:ext cx="10263823" cy="1017431"/>
            <a:chOff x="271095" y="2910625"/>
            <a:chExt cx="10263823" cy="1017431"/>
          </a:xfrm>
        </p:grpSpPr>
        <p:sp>
          <p:nvSpPr>
            <p:cNvPr id="13" name="矩形 12">
              <a:extLst>
                <a:ext uri="{FF2B5EF4-FFF2-40B4-BE49-F238E27FC236}">
                  <a16:creationId xmlns:a16="http://schemas.microsoft.com/office/drawing/2014/main" id="{0E092558-FF65-4F3A-B18E-B831956366AC}"/>
                </a:ext>
              </a:extLst>
            </p:cNvPr>
            <p:cNvSpPr/>
            <p:nvPr/>
          </p:nvSpPr>
          <p:spPr>
            <a:xfrm>
              <a:off x="271095" y="2910625"/>
              <a:ext cx="10263823" cy="1017431"/>
            </a:xfrm>
            <a:prstGeom prst="rect">
              <a:avLst/>
            </a:prstGeom>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solidFill>
                  <a:schemeClr val="tx1"/>
                </a:solidFill>
              </a:endParaRPr>
            </a:p>
          </p:txBody>
        </p:sp>
        <p:pic>
          <p:nvPicPr>
            <p:cNvPr id="8" name="圖片 7">
              <a:extLst>
                <a:ext uri="{FF2B5EF4-FFF2-40B4-BE49-F238E27FC236}">
                  <a16:creationId xmlns:a16="http://schemas.microsoft.com/office/drawing/2014/main" id="{683CBD97-84A0-4B3C-8B86-A3DF4FE9FEF2}"/>
                </a:ext>
              </a:extLst>
            </p:cNvPr>
            <p:cNvPicPr>
              <a:picLocks noChangeAspect="1"/>
            </p:cNvPicPr>
            <p:nvPr/>
          </p:nvPicPr>
          <p:blipFill>
            <a:blip r:embed="rId6"/>
            <a:stretch>
              <a:fillRect/>
            </a:stretch>
          </p:blipFill>
          <p:spPr>
            <a:xfrm>
              <a:off x="616695" y="3109717"/>
              <a:ext cx="6563686" cy="664747"/>
            </a:xfrm>
            <a:prstGeom prst="rect">
              <a:avLst/>
            </a:prstGeom>
          </p:spPr>
        </p:pic>
        <p:grpSp>
          <p:nvGrpSpPr>
            <p:cNvPr id="9" name="群組 8">
              <a:extLst>
                <a:ext uri="{FF2B5EF4-FFF2-40B4-BE49-F238E27FC236}">
                  <a16:creationId xmlns:a16="http://schemas.microsoft.com/office/drawing/2014/main" id="{BE059EEA-366E-45FB-98E2-5149A24C8090}"/>
                </a:ext>
              </a:extLst>
            </p:cNvPr>
            <p:cNvGrpSpPr/>
            <p:nvPr/>
          </p:nvGrpSpPr>
          <p:grpSpPr>
            <a:xfrm>
              <a:off x="7841909" y="3096626"/>
              <a:ext cx="2223753" cy="554234"/>
              <a:chOff x="3451538" y="5544538"/>
              <a:chExt cx="2781837" cy="736467"/>
            </a:xfrm>
          </p:grpSpPr>
          <p:pic>
            <p:nvPicPr>
              <p:cNvPr id="10" name="圖片 9">
                <a:extLst>
                  <a:ext uri="{FF2B5EF4-FFF2-40B4-BE49-F238E27FC236}">
                    <a16:creationId xmlns:a16="http://schemas.microsoft.com/office/drawing/2014/main" id="{B33E2CCF-ED8E-4CED-B7CD-7F05E7443246}"/>
                  </a:ext>
                </a:extLst>
              </p:cNvPr>
              <p:cNvPicPr>
                <a:picLocks noChangeAspect="1"/>
              </p:cNvPicPr>
              <p:nvPr/>
            </p:nvPicPr>
            <p:blipFill>
              <a:blip r:embed="rId7"/>
              <a:stretch>
                <a:fillRect/>
              </a:stretch>
            </p:blipFill>
            <p:spPr>
              <a:xfrm flipV="1">
                <a:off x="3451538" y="5707705"/>
                <a:ext cx="295644" cy="443467"/>
              </a:xfrm>
              <a:prstGeom prst="rect">
                <a:avLst/>
              </a:prstGeom>
            </p:spPr>
          </p:pic>
          <p:pic>
            <p:nvPicPr>
              <p:cNvPr id="11" name="圖片 10">
                <a:extLst>
                  <a:ext uri="{FF2B5EF4-FFF2-40B4-BE49-F238E27FC236}">
                    <a16:creationId xmlns:a16="http://schemas.microsoft.com/office/drawing/2014/main" id="{E7D582EC-3D4B-43F0-A33E-0E5ABCBE28C9}"/>
                  </a:ext>
                </a:extLst>
              </p:cNvPr>
              <p:cNvPicPr>
                <a:picLocks noChangeAspect="1"/>
              </p:cNvPicPr>
              <p:nvPr/>
            </p:nvPicPr>
            <p:blipFill>
              <a:blip r:embed="rId8"/>
              <a:stretch>
                <a:fillRect/>
              </a:stretch>
            </p:blipFill>
            <p:spPr>
              <a:xfrm>
                <a:off x="3901710" y="5707705"/>
                <a:ext cx="438469" cy="343149"/>
              </a:xfrm>
              <a:prstGeom prst="rect">
                <a:avLst/>
              </a:prstGeom>
            </p:spPr>
          </p:pic>
          <p:pic>
            <p:nvPicPr>
              <p:cNvPr id="12" name="圖片 11">
                <a:extLst>
                  <a:ext uri="{FF2B5EF4-FFF2-40B4-BE49-F238E27FC236}">
                    <a16:creationId xmlns:a16="http://schemas.microsoft.com/office/drawing/2014/main" id="{0F10FAA4-7F3E-4094-9B06-7C93CCBB7B38}"/>
                  </a:ext>
                </a:extLst>
              </p:cNvPr>
              <p:cNvPicPr>
                <a:picLocks noChangeAspect="1"/>
              </p:cNvPicPr>
              <p:nvPr/>
            </p:nvPicPr>
            <p:blipFill>
              <a:blip r:embed="rId9"/>
              <a:stretch>
                <a:fillRect/>
              </a:stretch>
            </p:blipFill>
            <p:spPr>
              <a:xfrm>
                <a:off x="4494707" y="5544538"/>
                <a:ext cx="1738668" cy="736467"/>
              </a:xfrm>
              <a:prstGeom prst="rect">
                <a:avLst/>
              </a:prstGeom>
            </p:spPr>
          </p:pic>
        </p:grpSp>
      </p:grpSp>
    </p:spTree>
    <p:extLst>
      <p:ext uri="{BB962C8B-B14F-4D97-AF65-F5344CB8AC3E}">
        <p14:creationId xmlns:p14="http://schemas.microsoft.com/office/powerpoint/2010/main" val="22876169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8A3DAD5-A425-0B00-D22E-1D47B1343C09}"/>
              </a:ext>
            </a:extLst>
          </p:cNvPr>
          <p:cNvPicPr>
            <a:picLocks noChangeAspect="1"/>
          </p:cNvPicPr>
          <p:nvPr/>
        </p:nvPicPr>
        <p:blipFill>
          <a:blip r:embed="rId2"/>
          <a:stretch>
            <a:fillRect/>
          </a:stretch>
        </p:blipFill>
        <p:spPr>
          <a:xfrm>
            <a:off x="100028" y="558262"/>
            <a:ext cx="11991943" cy="2352364"/>
          </a:xfrm>
          <a:prstGeom prst="rect">
            <a:avLst/>
          </a:prstGeom>
        </p:spPr>
      </p:pic>
      <p:sp>
        <p:nvSpPr>
          <p:cNvPr id="6" name="內容版面配置區 2">
            <a:extLst>
              <a:ext uri="{FF2B5EF4-FFF2-40B4-BE49-F238E27FC236}">
                <a16:creationId xmlns:a16="http://schemas.microsoft.com/office/drawing/2014/main" id="{BD5664AF-9DC3-4684-8140-6D5FD17FACCD}"/>
              </a:ext>
            </a:extLst>
          </p:cNvPr>
          <p:cNvSpPr>
            <a:spLocks noGrp="1"/>
          </p:cNvSpPr>
          <p:nvPr>
            <p:ph idx="1"/>
          </p:nvPr>
        </p:nvSpPr>
        <p:spPr>
          <a:xfrm>
            <a:off x="838199" y="3691429"/>
            <a:ext cx="10515600" cy="1769214"/>
          </a:xfrm>
        </p:spPr>
        <p:txBody>
          <a:bodyPr/>
          <a:lstStyle/>
          <a:p>
            <a:r>
              <a:rPr lang="zh-TW" altLang="en-US" dirty="0"/>
              <a:t>為什麼去掉</a:t>
            </a:r>
            <a:r>
              <a:rPr lang="en-US" altLang="zh-TW" dirty="0"/>
              <a:t>2?</a:t>
            </a:r>
          </a:p>
          <a:p>
            <a:r>
              <a:rPr lang="zh-TW" altLang="en-US" dirty="0"/>
              <a:t>不重要，只要方向正確，即使有誤差，也只是多迭代幾次</a:t>
            </a:r>
            <a:endParaRPr lang="en-US" altLang="zh-TW" dirty="0"/>
          </a:p>
          <a:p>
            <a:r>
              <a:rPr lang="zh-TW" altLang="en-US" dirty="0"/>
              <a:t>誤差可能本來也不小，不差那一點</a:t>
            </a:r>
          </a:p>
        </p:txBody>
      </p:sp>
    </p:spTree>
    <p:extLst>
      <p:ext uri="{BB962C8B-B14F-4D97-AF65-F5344CB8AC3E}">
        <p14:creationId xmlns:p14="http://schemas.microsoft.com/office/powerpoint/2010/main" val="12215371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8A3DAD5-A425-0B00-D22E-1D47B1343C09}"/>
              </a:ext>
            </a:extLst>
          </p:cNvPr>
          <p:cNvPicPr>
            <a:picLocks noChangeAspect="1"/>
          </p:cNvPicPr>
          <p:nvPr/>
        </p:nvPicPr>
        <p:blipFill>
          <a:blip r:embed="rId2"/>
          <a:stretch>
            <a:fillRect/>
          </a:stretch>
        </p:blipFill>
        <p:spPr>
          <a:xfrm>
            <a:off x="100027" y="243111"/>
            <a:ext cx="11991943" cy="2352364"/>
          </a:xfrm>
          <a:prstGeom prst="rect">
            <a:avLst/>
          </a:prstGeom>
        </p:spPr>
      </p:pic>
      <p:sp>
        <p:nvSpPr>
          <p:cNvPr id="6" name="內容版面配置區 2">
            <a:extLst>
              <a:ext uri="{FF2B5EF4-FFF2-40B4-BE49-F238E27FC236}">
                <a16:creationId xmlns:a16="http://schemas.microsoft.com/office/drawing/2014/main" id="{BD5664AF-9DC3-4684-8140-6D5FD17FACCD}"/>
              </a:ext>
            </a:extLst>
          </p:cNvPr>
          <p:cNvSpPr>
            <a:spLocks noGrp="1"/>
          </p:cNvSpPr>
          <p:nvPr>
            <p:ph idx="1"/>
          </p:nvPr>
        </p:nvSpPr>
        <p:spPr>
          <a:xfrm>
            <a:off x="809757" y="3222939"/>
            <a:ext cx="9980056" cy="3185889"/>
          </a:xfrm>
        </p:spPr>
        <p:txBody>
          <a:bodyPr>
            <a:normAutofit/>
          </a:bodyPr>
          <a:lstStyle/>
          <a:p>
            <a:pPr marL="0" indent="0">
              <a:lnSpc>
                <a:spcPct val="110000"/>
              </a:lnSpc>
              <a:buNone/>
            </a:pPr>
            <a:r>
              <a:rPr lang="zh-TW" altLang="en-US" dirty="0"/>
              <a:t>這是訓練神經網路的關鍵，優化隱藏層與輸出層之間的權重</a:t>
            </a:r>
            <a:endParaRPr lang="en-US" altLang="zh-TW" dirty="0"/>
          </a:p>
          <a:p>
            <a:pPr>
              <a:lnSpc>
                <a:spcPct val="110000"/>
              </a:lnSpc>
            </a:pPr>
            <a:r>
              <a:rPr lang="zh-TW" altLang="en-US" dirty="0"/>
              <a:t>第一部份，最後一層節點</a:t>
            </a:r>
            <a:r>
              <a:rPr lang="en-US" altLang="zh-TW" dirty="0"/>
              <a:t>k</a:t>
            </a:r>
            <a:r>
              <a:rPr lang="zh-TW" altLang="en-US" dirty="0"/>
              <a:t>的 </a:t>
            </a:r>
            <a:r>
              <a:rPr lang="en-US" altLang="zh-TW" dirty="0"/>
              <a:t>(</a:t>
            </a:r>
            <a:r>
              <a:rPr lang="zh-TW" altLang="en-US" dirty="0"/>
              <a:t>目標值 </a:t>
            </a:r>
            <a:r>
              <a:rPr lang="en-US" altLang="zh-TW" dirty="0"/>
              <a:t>–</a:t>
            </a:r>
            <a:r>
              <a:rPr lang="zh-TW" altLang="en-US" dirty="0"/>
              <a:t> 實際值 </a:t>
            </a:r>
            <a:r>
              <a:rPr lang="en-US" altLang="zh-TW" dirty="0"/>
              <a:t>)</a:t>
            </a:r>
          </a:p>
          <a:p>
            <a:pPr>
              <a:lnSpc>
                <a:spcPct val="110000"/>
              </a:lnSpc>
            </a:pPr>
            <a:r>
              <a:rPr lang="zh-TW" altLang="en-US" dirty="0"/>
              <a:t>第二部分，</a:t>
            </a:r>
            <a:r>
              <a:rPr lang="en-US" altLang="zh-TW" dirty="0"/>
              <a:t>sigmoid</a:t>
            </a:r>
            <a:r>
              <a:rPr lang="zh-TW" altLang="en-US" dirty="0"/>
              <a:t>函數，其中的求和表達式就是進入最後一層節點</a:t>
            </a:r>
            <a:r>
              <a:rPr lang="en-US" altLang="zh-TW" dirty="0"/>
              <a:t>k</a:t>
            </a:r>
            <a:r>
              <a:rPr lang="zh-TW" altLang="en-US" dirty="0"/>
              <a:t>的信號，</a:t>
            </a:r>
            <a:r>
              <a:rPr lang="en-US" altLang="zh-TW" dirty="0" err="1"/>
              <a:t>i</a:t>
            </a:r>
            <a:r>
              <a:rPr lang="en-US" altLang="zh-TW" baseline="-25000" dirty="0" err="1"/>
              <a:t>k</a:t>
            </a:r>
            <a:endParaRPr lang="en-US" altLang="zh-TW" baseline="-25000" dirty="0"/>
          </a:p>
          <a:p>
            <a:pPr>
              <a:lnSpc>
                <a:spcPct val="110000"/>
              </a:lnSpc>
            </a:pPr>
            <a:r>
              <a:rPr lang="zh-TW" altLang="en-US" dirty="0"/>
              <a:t>第三部份，前一層隱藏節點</a:t>
            </a:r>
            <a:r>
              <a:rPr lang="en-US" altLang="zh-TW" dirty="0"/>
              <a:t>j</a:t>
            </a:r>
            <a:r>
              <a:rPr lang="zh-TW" altLang="en-US" dirty="0"/>
              <a:t>的輸出</a:t>
            </a:r>
            <a:endParaRPr lang="en-US" altLang="zh-TW" dirty="0"/>
          </a:p>
          <a:p>
            <a:pPr>
              <a:lnSpc>
                <a:spcPct val="110000"/>
              </a:lnSpc>
            </a:pPr>
            <a:endParaRPr lang="zh-TW" altLang="en-US" dirty="0"/>
          </a:p>
        </p:txBody>
      </p:sp>
    </p:spTree>
    <p:extLst>
      <p:ext uri="{BB962C8B-B14F-4D97-AF65-F5344CB8AC3E}">
        <p14:creationId xmlns:p14="http://schemas.microsoft.com/office/powerpoint/2010/main" val="3905302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846FF0-7C79-4CA0-B3C3-3B8563449F0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4B4B81C-7518-4C54-B94C-0C56575EA98F}"/>
              </a:ext>
            </a:extLst>
          </p:cNvPr>
          <p:cNvSpPr>
            <a:spLocks noGrp="1"/>
          </p:cNvSpPr>
          <p:nvPr>
            <p:ph idx="1"/>
          </p:nvPr>
        </p:nvSpPr>
        <p:spPr>
          <a:xfrm>
            <a:off x="838200" y="1825625"/>
            <a:ext cx="10303933" cy="4351338"/>
          </a:xfrm>
        </p:spPr>
        <p:txBody>
          <a:bodyPr>
            <a:normAutofit/>
          </a:bodyPr>
          <a:lstStyle/>
          <a:p>
            <a:r>
              <a:rPr lang="en-US" altLang="zh-TW" sz="5400" dirty="0"/>
              <a:t>we’ve not solved a problem exactly in one step</a:t>
            </a:r>
          </a:p>
          <a:p>
            <a:r>
              <a:rPr lang="en-US" altLang="zh-TW" sz="5400" dirty="0"/>
              <a:t>Instead, we’ve taken a very different approach by trying an answer and improving it repeatedly</a:t>
            </a:r>
            <a:endParaRPr lang="zh-TW" altLang="en-US" sz="5400" dirty="0"/>
          </a:p>
        </p:txBody>
      </p:sp>
    </p:spTree>
    <p:extLst>
      <p:ext uri="{BB962C8B-B14F-4D97-AF65-F5344CB8AC3E}">
        <p14:creationId xmlns:p14="http://schemas.microsoft.com/office/powerpoint/2010/main" val="14960358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A37DCD6-BB1F-46A6-AB0C-09B600B3A174}"/>
              </a:ext>
            </a:extLst>
          </p:cNvPr>
          <p:cNvSpPr>
            <a:spLocks noGrp="1"/>
          </p:cNvSpPr>
          <p:nvPr>
            <p:ph idx="1"/>
          </p:nvPr>
        </p:nvSpPr>
        <p:spPr>
          <a:xfrm>
            <a:off x="838200" y="3393583"/>
            <a:ext cx="10515600" cy="3091257"/>
          </a:xfrm>
        </p:spPr>
        <p:txBody>
          <a:bodyPr/>
          <a:lstStyle/>
          <a:p>
            <a:pPr marL="0" indent="0">
              <a:lnSpc>
                <a:spcPct val="100000"/>
              </a:lnSpc>
              <a:buNone/>
            </a:pPr>
            <a:r>
              <a:rPr lang="zh-TW" altLang="en-US" dirty="0"/>
              <a:t>為輸入層和隱藏層之間的權重找到類似的誤差斜率</a:t>
            </a:r>
            <a:endParaRPr lang="en-US" altLang="zh-TW" dirty="0"/>
          </a:p>
          <a:p>
            <a:pPr>
              <a:lnSpc>
                <a:spcPct val="100000"/>
              </a:lnSpc>
            </a:pPr>
            <a:r>
              <a:rPr lang="zh-TW" altLang="en-US" dirty="0"/>
              <a:t>第一部分的</a:t>
            </a:r>
            <a:r>
              <a:rPr lang="en-US" altLang="zh-TW" dirty="0"/>
              <a:t>(</a:t>
            </a:r>
            <a:r>
              <a:rPr lang="zh-TW" altLang="en-US" dirty="0"/>
              <a:t>目標值 </a:t>
            </a:r>
            <a:r>
              <a:rPr lang="en-US" altLang="zh-TW" dirty="0"/>
              <a:t>–</a:t>
            </a:r>
            <a:r>
              <a:rPr lang="zh-TW" altLang="en-US" dirty="0"/>
              <a:t> 實際值 </a:t>
            </a:r>
            <a:r>
              <a:rPr lang="en-US" altLang="zh-TW" dirty="0"/>
              <a:t>)</a:t>
            </a:r>
            <a:r>
              <a:rPr lang="zh-TW" altLang="en-US" dirty="0"/>
              <a:t>變成隱藏層節點中重組的向後傳播誤差</a:t>
            </a:r>
            <a:endParaRPr lang="en-US" altLang="zh-TW" dirty="0"/>
          </a:p>
          <a:p>
            <a:pPr>
              <a:lnSpc>
                <a:spcPct val="100000"/>
              </a:lnSpc>
            </a:pPr>
            <a:r>
              <a:rPr lang="zh-TW" altLang="en-US" dirty="0"/>
              <a:t>第二部分的</a:t>
            </a:r>
            <a:r>
              <a:rPr lang="en-US" altLang="zh-TW" dirty="0"/>
              <a:t>sigmoid</a:t>
            </a:r>
            <a:r>
              <a:rPr lang="zh-TW" altLang="en-US" dirty="0"/>
              <a:t>，內部的求和表達式，是前一層進入隱藏層中第</a:t>
            </a:r>
            <a:r>
              <a:rPr lang="en-US" altLang="zh-TW" dirty="0"/>
              <a:t>j</a:t>
            </a:r>
            <a:r>
              <a:rPr lang="zh-TW" altLang="en-US" dirty="0"/>
              <a:t>個節點的輸入，</a:t>
            </a:r>
            <a:r>
              <a:rPr lang="en-US" altLang="zh-TW" dirty="0" err="1"/>
              <a:t>i</a:t>
            </a:r>
            <a:r>
              <a:rPr lang="en-US" altLang="zh-TW" baseline="-25000" dirty="0" err="1"/>
              <a:t>j</a:t>
            </a:r>
            <a:endParaRPr lang="en-US" altLang="zh-TW" baseline="-25000" dirty="0"/>
          </a:p>
          <a:p>
            <a:pPr>
              <a:lnSpc>
                <a:spcPct val="100000"/>
              </a:lnSpc>
            </a:pPr>
            <a:r>
              <a:rPr lang="zh-TW" altLang="en-US" dirty="0"/>
              <a:t>第三部份變成第一層的第</a:t>
            </a:r>
            <a:r>
              <a:rPr lang="en-US" altLang="zh-TW" dirty="0" err="1"/>
              <a:t>i</a:t>
            </a:r>
            <a:r>
              <a:rPr lang="zh-TW" altLang="en-US" dirty="0"/>
              <a:t>個節點的輸出，就是輸入信號</a:t>
            </a:r>
          </a:p>
        </p:txBody>
      </p:sp>
      <p:pic>
        <p:nvPicPr>
          <p:cNvPr id="4" name="圖片 3">
            <a:extLst>
              <a:ext uri="{FF2B5EF4-FFF2-40B4-BE49-F238E27FC236}">
                <a16:creationId xmlns:a16="http://schemas.microsoft.com/office/drawing/2014/main" id="{1342B53A-22CD-47B4-BB68-F26351A8DED5}"/>
              </a:ext>
            </a:extLst>
          </p:cNvPr>
          <p:cNvPicPr>
            <a:picLocks noChangeAspect="1"/>
          </p:cNvPicPr>
          <p:nvPr/>
        </p:nvPicPr>
        <p:blipFill>
          <a:blip r:embed="rId2"/>
          <a:stretch>
            <a:fillRect/>
          </a:stretch>
        </p:blipFill>
        <p:spPr>
          <a:xfrm>
            <a:off x="0" y="609787"/>
            <a:ext cx="12177605" cy="2319130"/>
          </a:xfrm>
          <a:prstGeom prst="rect">
            <a:avLst/>
          </a:prstGeom>
        </p:spPr>
      </p:pic>
    </p:spTree>
    <p:extLst>
      <p:ext uri="{BB962C8B-B14F-4D97-AF65-F5344CB8AC3E}">
        <p14:creationId xmlns:p14="http://schemas.microsoft.com/office/powerpoint/2010/main" val="14866852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D9530413-3E70-E4FE-964D-C51C6C5B997A}"/>
              </a:ext>
            </a:extLst>
          </p:cNvPr>
          <p:cNvPicPr>
            <a:picLocks noChangeAspect="1"/>
          </p:cNvPicPr>
          <p:nvPr/>
        </p:nvPicPr>
        <p:blipFill>
          <a:blip r:embed="rId2"/>
          <a:stretch>
            <a:fillRect/>
          </a:stretch>
        </p:blipFill>
        <p:spPr>
          <a:xfrm>
            <a:off x="1895451" y="332225"/>
            <a:ext cx="7930721" cy="1822053"/>
          </a:xfrm>
          <a:prstGeom prst="rect">
            <a:avLst/>
          </a:prstGeom>
        </p:spPr>
      </p:pic>
      <p:sp>
        <p:nvSpPr>
          <p:cNvPr id="6" name="內容版面配置區 2">
            <a:extLst>
              <a:ext uri="{FF2B5EF4-FFF2-40B4-BE49-F238E27FC236}">
                <a16:creationId xmlns:a16="http://schemas.microsoft.com/office/drawing/2014/main" id="{1F8B8EC6-25FC-4BFB-AAF5-9FD6E792702F}"/>
              </a:ext>
            </a:extLst>
          </p:cNvPr>
          <p:cNvSpPr>
            <a:spLocks noGrp="1"/>
          </p:cNvSpPr>
          <p:nvPr>
            <p:ph idx="1"/>
          </p:nvPr>
        </p:nvSpPr>
        <p:spPr>
          <a:xfrm>
            <a:off x="1522185" y="2313094"/>
            <a:ext cx="9437914" cy="4212681"/>
          </a:xfrm>
        </p:spPr>
        <p:txBody>
          <a:bodyPr>
            <a:normAutofit/>
          </a:bodyPr>
          <a:lstStyle/>
          <a:p>
            <a:r>
              <a:rPr lang="zh-TW" altLang="en-US" dirty="0"/>
              <a:t>權重改變的方向與梯度方向相反</a:t>
            </a:r>
            <a:endParaRPr lang="en-US" altLang="zh-TW" dirty="0"/>
          </a:p>
          <a:p>
            <a:r>
              <a:rPr lang="zh-TW" altLang="en-US" dirty="0"/>
              <a:t>使用學習因子，</a:t>
            </a:r>
            <a:r>
              <a:rPr lang="en-US" altLang="zh-TW" dirty="0"/>
              <a:t>alpha</a:t>
            </a:r>
            <a:r>
              <a:rPr lang="zh-TW" altLang="en-US" dirty="0"/>
              <a:t>，調整變化</a:t>
            </a:r>
            <a:endParaRPr lang="en-US" altLang="zh-TW" dirty="0"/>
          </a:p>
          <a:p>
            <a:r>
              <a:rPr lang="zh-TW" altLang="en-US" dirty="0"/>
              <a:t>避免被錯誤的訓練樣本拉得太遠</a:t>
            </a:r>
            <a:endParaRPr lang="en-US" altLang="zh-TW" dirty="0"/>
          </a:p>
          <a:p>
            <a:r>
              <a:rPr lang="zh-TW" altLang="en-US" dirty="0"/>
              <a:t>保證權重不會由於持續超調，而在最小值附近來回擺動</a:t>
            </a:r>
            <a:endParaRPr lang="en-US" altLang="zh-TW" dirty="0"/>
          </a:p>
          <a:p>
            <a:r>
              <a:rPr lang="zh-TW" altLang="en-US" dirty="0"/>
              <a:t>誤差斜率，取負號，調整舊的權重，得到更新後的權重</a:t>
            </a:r>
            <a:endParaRPr lang="en-US" altLang="zh-TW" dirty="0"/>
          </a:p>
          <a:p>
            <a:r>
              <a:rPr lang="zh-TW" altLang="en-US" dirty="0"/>
              <a:t>斜率為正，減小權重；斜率為負，增加權重</a:t>
            </a:r>
            <a:endParaRPr lang="en-US" altLang="zh-TW" dirty="0"/>
          </a:p>
          <a:p>
            <a:r>
              <a:rPr lang="zh-TW" altLang="en-US" dirty="0"/>
              <a:t>適用於隱藏層和輸出層之間的權重</a:t>
            </a:r>
            <a:endParaRPr lang="en-US" altLang="zh-TW" dirty="0"/>
          </a:p>
          <a:p>
            <a:r>
              <a:rPr lang="zh-TW" altLang="en-US" dirty="0"/>
              <a:t>也適用於輸入層和隱藏層之間的權重</a:t>
            </a:r>
            <a:endParaRPr lang="en-US" altLang="zh-TW" dirty="0"/>
          </a:p>
        </p:txBody>
      </p:sp>
    </p:spTree>
    <p:extLst>
      <p:ext uri="{BB962C8B-B14F-4D97-AF65-F5344CB8AC3E}">
        <p14:creationId xmlns:p14="http://schemas.microsoft.com/office/powerpoint/2010/main" val="10701548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6CB905D-CE44-4951-3043-3BC043680BFF}"/>
              </a:ext>
            </a:extLst>
          </p:cNvPr>
          <p:cNvPicPr>
            <a:picLocks noChangeAspect="1"/>
          </p:cNvPicPr>
          <p:nvPr/>
        </p:nvPicPr>
        <p:blipFill>
          <a:blip r:embed="rId2"/>
          <a:stretch>
            <a:fillRect/>
          </a:stretch>
        </p:blipFill>
        <p:spPr>
          <a:xfrm>
            <a:off x="406206" y="770786"/>
            <a:ext cx="11379588" cy="3152891"/>
          </a:xfrm>
          <a:prstGeom prst="rect">
            <a:avLst/>
          </a:prstGeom>
        </p:spPr>
      </p:pic>
      <p:sp>
        <p:nvSpPr>
          <p:cNvPr id="4" name="內容版面配置區 2">
            <a:extLst>
              <a:ext uri="{FF2B5EF4-FFF2-40B4-BE49-F238E27FC236}">
                <a16:creationId xmlns:a16="http://schemas.microsoft.com/office/drawing/2014/main" id="{9ABABA13-F3CB-4998-AEB9-64FFB386F3C9}"/>
              </a:ext>
            </a:extLst>
          </p:cNvPr>
          <p:cNvSpPr>
            <a:spLocks noGrp="1"/>
          </p:cNvSpPr>
          <p:nvPr>
            <p:ph idx="1"/>
          </p:nvPr>
        </p:nvSpPr>
        <p:spPr>
          <a:xfrm>
            <a:off x="1651000" y="4365625"/>
            <a:ext cx="8160657" cy="2078718"/>
          </a:xfrm>
        </p:spPr>
        <p:txBody>
          <a:bodyPr/>
          <a:lstStyle/>
          <a:p>
            <a:r>
              <a:rPr lang="zh-TW" altLang="en-US" dirty="0"/>
              <a:t>按照矩陣乘法的形式進行計算</a:t>
            </a:r>
            <a:endParaRPr lang="en-US" altLang="zh-TW" dirty="0"/>
          </a:p>
          <a:p>
            <a:r>
              <a:rPr lang="zh-TW" altLang="en-US" dirty="0"/>
              <a:t>上面的表示，為求簡潔，先省略學習因子</a:t>
            </a:r>
            <a:r>
              <a:rPr lang="en-US" altLang="zh-TW" dirty="0"/>
              <a:t>alpha</a:t>
            </a:r>
          </a:p>
          <a:p>
            <a:r>
              <a:rPr lang="zh-TW" altLang="en-US" dirty="0"/>
              <a:t>權重改變矩陣中包含的值，用來調整權重</a:t>
            </a:r>
            <a:endParaRPr lang="en-US" altLang="zh-TW" dirty="0"/>
          </a:p>
          <a:p>
            <a:r>
              <a:rPr lang="zh-TW" altLang="en-US" dirty="0"/>
              <a:t>這個權重鏈接了當前層的節點與下一層的節點</a:t>
            </a:r>
            <a:endParaRPr lang="en-US" altLang="zh-TW" dirty="0"/>
          </a:p>
        </p:txBody>
      </p:sp>
    </p:spTree>
    <p:extLst>
      <p:ext uri="{BB962C8B-B14F-4D97-AF65-F5344CB8AC3E}">
        <p14:creationId xmlns:p14="http://schemas.microsoft.com/office/powerpoint/2010/main" val="10183156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8D2C3E1C-96A4-42A9-989E-2DF164727236}"/>
              </a:ext>
            </a:extLst>
          </p:cNvPr>
          <p:cNvPicPr>
            <a:picLocks noChangeAspect="1"/>
          </p:cNvPicPr>
          <p:nvPr/>
        </p:nvPicPr>
        <p:blipFill>
          <a:blip r:embed="rId2"/>
          <a:stretch>
            <a:fillRect/>
          </a:stretch>
        </p:blipFill>
        <p:spPr>
          <a:xfrm>
            <a:off x="999130" y="4348712"/>
            <a:ext cx="9843041" cy="1852147"/>
          </a:xfrm>
          <a:prstGeom prst="rect">
            <a:avLst/>
          </a:prstGeom>
        </p:spPr>
      </p:pic>
      <p:pic>
        <p:nvPicPr>
          <p:cNvPr id="4" name="圖片 3">
            <a:extLst>
              <a:ext uri="{FF2B5EF4-FFF2-40B4-BE49-F238E27FC236}">
                <a16:creationId xmlns:a16="http://schemas.microsoft.com/office/drawing/2014/main" id="{CEF6F4C4-2484-427E-86B4-3A0E24C0D145}"/>
              </a:ext>
            </a:extLst>
          </p:cNvPr>
          <p:cNvPicPr>
            <a:picLocks noChangeAspect="1"/>
          </p:cNvPicPr>
          <p:nvPr/>
        </p:nvPicPr>
        <p:blipFill>
          <a:blip r:embed="rId3"/>
          <a:stretch>
            <a:fillRect/>
          </a:stretch>
        </p:blipFill>
        <p:spPr>
          <a:xfrm>
            <a:off x="171816" y="493823"/>
            <a:ext cx="11379588" cy="3152891"/>
          </a:xfrm>
          <a:prstGeom prst="rect">
            <a:avLst/>
          </a:prstGeom>
        </p:spPr>
      </p:pic>
    </p:spTree>
    <p:extLst>
      <p:ext uri="{BB962C8B-B14F-4D97-AF65-F5344CB8AC3E}">
        <p14:creationId xmlns:p14="http://schemas.microsoft.com/office/powerpoint/2010/main" val="2262933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BCEDCF-18AC-4702-AA0C-6C626ABF7A92}"/>
              </a:ext>
            </a:extLst>
          </p:cNvPr>
          <p:cNvSpPr>
            <a:spLocks noGrp="1"/>
          </p:cNvSpPr>
          <p:nvPr>
            <p:ph type="title"/>
          </p:nvPr>
        </p:nvSpPr>
        <p:spPr/>
        <p:txBody>
          <a:bodyPr/>
          <a:lstStyle/>
          <a:p>
            <a:r>
              <a:rPr lang="en-US" altLang="zh-TW" dirty="0"/>
              <a:t>Key Points:</a:t>
            </a:r>
            <a:endParaRPr lang="zh-TW" altLang="en-US" dirty="0"/>
          </a:p>
        </p:txBody>
      </p:sp>
      <p:sp>
        <p:nvSpPr>
          <p:cNvPr id="3" name="內容版面配置區 2">
            <a:extLst>
              <a:ext uri="{FF2B5EF4-FFF2-40B4-BE49-F238E27FC236}">
                <a16:creationId xmlns:a16="http://schemas.microsoft.com/office/drawing/2014/main" id="{4E503649-17B8-40C2-9612-ABFACF65075E}"/>
              </a:ext>
            </a:extLst>
          </p:cNvPr>
          <p:cNvSpPr>
            <a:spLocks noGrp="1"/>
          </p:cNvSpPr>
          <p:nvPr>
            <p:ph idx="1"/>
          </p:nvPr>
        </p:nvSpPr>
        <p:spPr>
          <a:xfrm>
            <a:off x="571500" y="1956253"/>
            <a:ext cx="11048999" cy="4139747"/>
          </a:xfrm>
        </p:spPr>
        <p:txBody>
          <a:bodyPr/>
          <a:lstStyle/>
          <a:p>
            <a:pPr>
              <a:lnSpc>
                <a:spcPct val="100000"/>
              </a:lnSpc>
            </a:pPr>
            <a:r>
              <a:rPr lang="zh-TW" altLang="en-US" dirty="0"/>
              <a:t>神經網路的誤差是內部鏈接權重的函數</a:t>
            </a:r>
            <a:endParaRPr lang="en-US" altLang="zh-TW" dirty="0"/>
          </a:p>
          <a:p>
            <a:pPr>
              <a:lnSpc>
                <a:spcPct val="100000"/>
              </a:lnSpc>
            </a:pPr>
            <a:r>
              <a:rPr lang="zh-TW" altLang="en-US" dirty="0"/>
              <a:t>改進神經網路，意味著通過改變權重減小這種誤差</a:t>
            </a:r>
            <a:endParaRPr lang="en-US" altLang="zh-TW" dirty="0"/>
          </a:p>
          <a:p>
            <a:pPr>
              <a:lnSpc>
                <a:spcPct val="100000"/>
              </a:lnSpc>
            </a:pPr>
            <a:r>
              <a:rPr lang="zh-TW" altLang="en-US" dirty="0"/>
              <a:t>直接選擇合適的權重太難</a:t>
            </a:r>
            <a:endParaRPr lang="en-US" altLang="zh-TW" dirty="0"/>
          </a:p>
          <a:p>
            <a:pPr>
              <a:lnSpc>
                <a:spcPct val="100000"/>
              </a:lnSpc>
            </a:pPr>
            <a:r>
              <a:rPr lang="zh-TW" altLang="en-US" dirty="0"/>
              <a:t>通過誤差函數的梯度下降，採取小步長，迭代改進權重</a:t>
            </a:r>
            <a:endParaRPr lang="en-US" altLang="zh-TW" dirty="0"/>
          </a:p>
          <a:p>
            <a:pPr>
              <a:lnSpc>
                <a:spcPct val="100000"/>
              </a:lnSpc>
            </a:pPr>
            <a:r>
              <a:rPr lang="zh-TW" altLang="en-US" dirty="0"/>
              <a:t>每一步前進的方向，當前位置向下斜率最大的方向</a:t>
            </a:r>
            <a:endParaRPr lang="en-US" altLang="zh-TW" dirty="0"/>
          </a:p>
          <a:p>
            <a:pPr>
              <a:lnSpc>
                <a:spcPct val="100000"/>
              </a:lnSpc>
            </a:pPr>
            <a:r>
              <a:rPr lang="zh-TW" altLang="en-US" dirty="0"/>
              <a:t>用微積分很容易算出斜率</a:t>
            </a:r>
            <a:endParaRPr lang="en-US" altLang="zh-TW" dirty="0"/>
          </a:p>
          <a:p>
            <a:pPr>
              <a:lnSpc>
                <a:spcPct val="100000"/>
              </a:lnSpc>
            </a:pPr>
            <a:r>
              <a:rPr lang="zh-TW" altLang="en-US" dirty="0"/>
              <a:t>直接透過微積分計算極值也很難，但只是要算出當下的斜率很容易</a:t>
            </a:r>
          </a:p>
        </p:txBody>
      </p:sp>
    </p:spTree>
    <p:extLst>
      <p:ext uri="{BB962C8B-B14F-4D97-AF65-F5344CB8AC3E}">
        <p14:creationId xmlns:p14="http://schemas.microsoft.com/office/powerpoint/2010/main" val="36591437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06B425F-A88C-4033-837F-BF51BEC63198}"/>
              </a:ext>
            </a:extLst>
          </p:cNvPr>
          <p:cNvPicPr>
            <a:picLocks noChangeAspect="1"/>
          </p:cNvPicPr>
          <p:nvPr/>
        </p:nvPicPr>
        <p:blipFill>
          <a:blip r:embed="rId2"/>
          <a:stretch>
            <a:fillRect/>
          </a:stretch>
        </p:blipFill>
        <p:spPr>
          <a:xfrm>
            <a:off x="563566" y="1967197"/>
            <a:ext cx="10619328" cy="4481262"/>
          </a:xfrm>
          <a:prstGeom prst="rect">
            <a:avLst/>
          </a:prstGeom>
        </p:spPr>
      </p:pic>
      <p:sp>
        <p:nvSpPr>
          <p:cNvPr id="5" name="標題 1">
            <a:extLst>
              <a:ext uri="{FF2B5EF4-FFF2-40B4-BE49-F238E27FC236}">
                <a16:creationId xmlns:a16="http://schemas.microsoft.com/office/drawing/2014/main" id="{9F01CA27-A08F-4A7B-BB61-5FA9BB42F474}"/>
              </a:ext>
            </a:extLst>
          </p:cNvPr>
          <p:cNvSpPr>
            <a:spLocks noGrp="1"/>
          </p:cNvSpPr>
          <p:nvPr>
            <p:ph type="title"/>
          </p:nvPr>
        </p:nvSpPr>
        <p:spPr>
          <a:xfrm>
            <a:off x="1997691" y="310534"/>
            <a:ext cx="8196618" cy="1325563"/>
          </a:xfrm>
        </p:spPr>
        <p:txBody>
          <a:bodyPr/>
          <a:lstStyle/>
          <a:p>
            <a:r>
              <a:rPr lang="en-US" altLang="zh-TW" dirty="0"/>
              <a:t>Weight Update Worked Example </a:t>
            </a:r>
            <a:endParaRPr lang="zh-TW" altLang="en-US" dirty="0"/>
          </a:p>
        </p:txBody>
      </p:sp>
    </p:spTree>
    <p:extLst>
      <p:ext uri="{BB962C8B-B14F-4D97-AF65-F5344CB8AC3E}">
        <p14:creationId xmlns:p14="http://schemas.microsoft.com/office/powerpoint/2010/main" val="33756464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69326CDD-D01E-44A3-A94B-FE6D7E888055}"/>
              </a:ext>
            </a:extLst>
          </p:cNvPr>
          <p:cNvPicPr>
            <a:picLocks noChangeAspect="1"/>
          </p:cNvPicPr>
          <p:nvPr/>
        </p:nvPicPr>
        <p:blipFill>
          <a:blip r:embed="rId2"/>
          <a:stretch>
            <a:fillRect/>
          </a:stretch>
        </p:blipFill>
        <p:spPr>
          <a:xfrm>
            <a:off x="0" y="1768690"/>
            <a:ext cx="12060230" cy="5089310"/>
          </a:xfrm>
          <a:prstGeom prst="rect">
            <a:avLst/>
          </a:prstGeom>
        </p:spPr>
      </p:pic>
      <p:pic>
        <p:nvPicPr>
          <p:cNvPr id="4" name="圖片 3">
            <a:extLst>
              <a:ext uri="{FF2B5EF4-FFF2-40B4-BE49-F238E27FC236}">
                <a16:creationId xmlns:a16="http://schemas.microsoft.com/office/drawing/2014/main" id="{5A85C925-2546-4D39-B98B-F466461D813E}"/>
              </a:ext>
            </a:extLst>
          </p:cNvPr>
          <p:cNvPicPr>
            <a:picLocks noChangeAspect="1"/>
          </p:cNvPicPr>
          <p:nvPr/>
        </p:nvPicPr>
        <p:blipFill>
          <a:blip r:embed="rId3"/>
          <a:stretch>
            <a:fillRect/>
          </a:stretch>
        </p:blipFill>
        <p:spPr>
          <a:xfrm>
            <a:off x="1026528" y="163774"/>
            <a:ext cx="9711358" cy="1829045"/>
          </a:xfrm>
          <a:prstGeom prst="rect">
            <a:avLst/>
          </a:prstGeom>
        </p:spPr>
      </p:pic>
      <p:sp>
        <p:nvSpPr>
          <p:cNvPr id="13" name="內容版面配置區 2">
            <a:extLst>
              <a:ext uri="{FF2B5EF4-FFF2-40B4-BE49-F238E27FC236}">
                <a16:creationId xmlns:a16="http://schemas.microsoft.com/office/drawing/2014/main" id="{FD5D2DF9-2DCD-4D82-8BFE-0CCA2566151D}"/>
              </a:ext>
            </a:extLst>
          </p:cNvPr>
          <p:cNvSpPr>
            <a:spLocks noGrp="1"/>
          </p:cNvSpPr>
          <p:nvPr>
            <p:ph idx="1"/>
          </p:nvPr>
        </p:nvSpPr>
        <p:spPr>
          <a:xfrm>
            <a:off x="696037" y="2120894"/>
            <a:ext cx="4599295" cy="4384901"/>
          </a:xfrm>
        </p:spPr>
        <p:style>
          <a:lnRef idx="2">
            <a:schemeClr val="accent6"/>
          </a:lnRef>
          <a:fillRef idx="1">
            <a:schemeClr val="lt1"/>
          </a:fillRef>
          <a:effectRef idx="0">
            <a:schemeClr val="accent6"/>
          </a:effectRef>
          <a:fontRef idx="minor">
            <a:schemeClr val="dk1"/>
          </a:fontRef>
        </p:style>
        <p:txBody>
          <a:bodyPr>
            <a:normAutofit fontScale="92500" lnSpcReduction="20000"/>
          </a:bodyPr>
          <a:lstStyle/>
          <a:p>
            <a:pPr>
              <a:lnSpc>
                <a:spcPct val="110000"/>
              </a:lnSpc>
            </a:pPr>
            <a:r>
              <a:rPr lang="en-US" altLang="zh-TW" dirty="0"/>
              <a:t>error e1  = 1.5</a:t>
            </a:r>
          </a:p>
          <a:p>
            <a:pPr>
              <a:lnSpc>
                <a:spcPct val="110000"/>
              </a:lnSpc>
            </a:pPr>
            <a:r>
              <a:rPr lang="pl-PL" altLang="zh-TW" dirty="0"/>
              <a:t>(2.0 * 0.4) + (</a:t>
            </a:r>
            <a:r>
              <a:rPr lang="en-US" altLang="zh-TW" dirty="0"/>
              <a:t>3</a:t>
            </a:r>
            <a:r>
              <a:rPr lang="pl-PL" altLang="zh-TW" dirty="0"/>
              <a:t>.0 * 0.5) = 2.</a:t>
            </a:r>
            <a:r>
              <a:rPr lang="en-US" altLang="zh-TW" dirty="0"/>
              <a:t>3</a:t>
            </a:r>
          </a:p>
          <a:p>
            <a:pPr>
              <a:lnSpc>
                <a:spcPct val="110000"/>
              </a:lnSpc>
            </a:pPr>
            <a:r>
              <a:rPr lang="en-US" altLang="zh-TW" dirty="0"/>
              <a:t>1/(1 + e^-2.3 ) = 0.909</a:t>
            </a:r>
          </a:p>
          <a:p>
            <a:pPr>
              <a:lnSpc>
                <a:spcPct val="110000"/>
              </a:lnSpc>
            </a:pPr>
            <a:r>
              <a:rPr lang="en-US" altLang="zh-TW" dirty="0"/>
              <a:t>0.909*(1-0.909) = 0.083</a:t>
            </a:r>
          </a:p>
          <a:p>
            <a:pPr>
              <a:lnSpc>
                <a:spcPct val="110000"/>
              </a:lnSpc>
            </a:pPr>
            <a:r>
              <a:rPr lang="en-US" altLang="zh-TW" dirty="0"/>
              <a:t>The last part , o1 = 0.4</a:t>
            </a:r>
          </a:p>
          <a:p>
            <a:pPr>
              <a:lnSpc>
                <a:spcPct val="110000"/>
              </a:lnSpc>
            </a:pPr>
            <a:r>
              <a:rPr lang="en-US" altLang="zh-TW" dirty="0"/>
              <a:t>-1.5*0.083*0.4 = -0.0498</a:t>
            </a:r>
          </a:p>
          <a:p>
            <a:pPr>
              <a:lnSpc>
                <a:spcPct val="110000"/>
              </a:lnSpc>
            </a:pPr>
            <a:r>
              <a:rPr lang="zh-TW" altLang="en-US" dirty="0"/>
              <a:t>如果學習率為</a:t>
            </a:r>
            <a:r>
              <a:rPr lang="en-US" altLang="zh-TW" dirty="0"/>
              <a:t>0.1</a:t>
            </a:r>
          </a:p>
          <a:p>
            <a:pPr>
              <a:lnSpc>
                <a:spcPct val="110000"/>
              </a:lnSpc>
            </a:pPr>
            <a:r>
              <a:rPr lang="en-US" altLang="zh-TW" dirty="0"/>
              <a:t>-(0.1</a:t>
            </a:r>
            <a:r>
              <a:rPr lang="zh-TW" altLang="en-US" dirty="0"/>
              <a:t>*</a:t>
            </a:r>
            <a:r>
              <a:rPr lang="en-US" altLang="zh-TW" dirty="0"/>
              <a:t>-0.0498)</a:t>
            </a:r>
            <a:r>
              <a:rPr lang="zh-TW" altLang="en-US" dirty="0"/>
              <a:t> </a:t>
            </a:r>
            <a:r>
              <a:rPr lang="en-US" altLang="zh-TW" dirty="0"/>
              <a:t>=</a:t>
            </a:r>
            <a:r>
              <a:rPr lang="zh-TW" altLang="en-US" dirty="0"/>
              <a:t> </a:t>
            </a:r>
            <a:r>
              <a:rPr lang="en-US" altLang="zh-TW" dirty="0"/>
              <a:t>0.00498</a:t>
            </a:r>
          </a:p>
          <a:p>
            <a:pPr>
              <a:lnSpc>
                <a:spcPct val="110000"/>
              </a:lnSpc>
            </a:pPr>
            <a:r>
              <a:rPr lang="en-US" altLang="zh-TW" dirty="0"/>
              <a:t>2</a:t>
            </a:r>
            <a:r>
              <a:rPr lang="zh-TW" altLang="en-US" dirty="0"/>
              <a:t> </a:t>
            </a:r>
            <a:r>
              <a:rPr lang="en-US" altLang="zh-TW" dirty="0"/>
              <a:t>+</a:t>
            </a:r>
            <a:r>
              <a:rPr lang="zh-TW" altLang="en-US" dirty="0"/>
              <a:t> </a:t>
            </a:r>
            <a:r>
              <a:rPr lang="en-US" altLang="zh-TW" dirty="0"/>
              <a:t>0.00498</a:t>
            </a:r>
            <a:r>
              <a:rPr lang="zh-TW" altLang="en-US" dirty="0"/>
              <a:t> </a:t>
            </a:r>
            <a:r>
              <a:rPr lang="en-US" altLang="zh-TW" dirty="0"/>
              <a:t>=</a:t>
            </a:r>
            <a:r>
              <a:rPr lang="zh-TW" altLang="en-US" dirty="0"/>
              <a:t> </a:t>
            </a:r>
            <a:r>
              <a:rPr lang="en-US" altLang="zh-TW" dirty="0"/>
              <a:t>2.00498</a:t>
            </a:r>
          </a:p>
          <a:p>
            <a:pPr>
              <a:lnSpc>
                <a:spcPct val="110000"/>
              </a:lnSpc>
            </a:pPr>
            <a:endParaRPr lang="zh-TW" altLang="en-US" dirty="0"/>
          </a:p>
        </p:txBody>
      </p:sp>
    </p:spTree>
    <p:extLst>
      <p:ext uri="{BB962C8B-B14F-4D97-AF65-F5344CB8AC3E}">
        <p14:creationId xmlns:p14="http://schemas.microsoft.com/office/powerpoint/2010/main" val="5085031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0AAF8B-80A1-4694-A141-89E20FA4F782}"/>
              </a:ext>
            </a:extLst>
          </p:cNvPr>
          <p:cNvSpPr>
            <a:spLocks noGrp="1"/>
          </p:cNvSpPr>
          <p:nvPr>
            <p:ph type="title"/>
          </p:nvPr>
        </p:nvSpPr>
        <p:spPr/>
        <p:txBody>
          <a:bodyPr/>
          <a:lstStyle/>
          <a:p>
            <a:r>
              <a:rPr lang="zh-TW" altLang="en-US" dirty="0"/>
              <a:t>準備資料</a:t>
            </a:r>
          </a:p>
        </p:txBody>
      </p:sp>
      <p:sp>
        <p:nvSpPr>
          <p:cNvPr id="3" name="內容版面配置區 2">
            <a:extLst>
              <a:ext uri="{FF2B5EF4-FFF2-40B4-BE49-F238E27FC236}">
                <a16:creationId xmlns:a16="http://schemas.microsoft.com/office/drawing/2014/main" id="{EE329365-1E90-4F0D-9FB4-7F48946FE88D}"/>
              </a:ext>
            </a:extLst>
          </p:cNvPr>
          <p:cNvSpPr>
            <a:spLocks noGrp="1"/>
          </p:cNvSpPr>
          <p:nvPr>
            <p:ph idx="1"/>
          </p:nvPr>
        </p:nvSpPr>
        <p:spPr/>
        <p:txBody>
          <a:bodyPr/>
          <a:lstStyle/>
          <a:p>
            <a:r>
              <a:rPr lang="zh-TW" altLang="en-US" dirty="0"/>
              <a:t>準備訓練數據</a:t>
            </a:r>
            <a:endParaRPr lang="en-US" altLang="zh-TW" dirty="0"/>
          </a:p>
          <a:p>
            <a:r>
              <a:rPr lang="zh-TW" altLang="en-US" dirty="0"/>
              <a:t>初始隨機權重</a:t>
            </a:r>
            <a:endParaRPr lang="en-US" altLang="zh-TW" dirty="0"/>
          </a:p>
          <a:p>
            <a:r>
              <a:rPr lang="zh-TW" altLang="en-US" dirty="0"/>
              <a:t>設計輸出值</a:t>
            </a:r>
          </a:p>
        </p:txBody>
      </p:sp>
    </p:spTree>
    <p:extLst>
      <p:ext uri="{BB962C8B-B14F-4D97-AF65-F5344CB8AC3E}">
        <p14:creationId xmlns:p14="http://schemas.microsoft.com/office/powerpoint/2010/main" val="25562439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AAC19454-3DA6-455C-BCB6-5AEA66C16C03}"/>
              </a:ext>
            </a:extLst>
          </p:cNvPr>
          <p:cNvSpPr>
            <a:spLocks noGrp="1"/>
          </p:cNvSpPr>
          <p:nvPr>
            <p:ph idx="1"/>
          </p:nvPr>
        </p:nvSpPr>
        <p:spPr>
          <a:xfrm>
            <a:off x="947382" y="4003643"/>
            <a:ext cx="10515600" cy="2688609"/>
          </a:xfrm>
        </p:spPr>
        <p:txBody>
          <a:bodyPr/>
          <a:lstStyle/>
          <a:p>
            <a:r>
              <a:rPr lang="zh-TW" altLang="en-US" dirty="0"/>
              <a:t>如果輸入變大，激活函數會變得非常平坦</a:t>
            </a:r>
            <a:endParaRPr lang="en-US" altLang="zh-TW" dirty="0"/>
          </a:p>
          <a:p>
            <a:r>
              <a:rPr lang="zh-TW" altLang="en-US" dirty="0"/>
              <a:t>權重的改變取決於激活函數的梯度</a:t>
            </a:r>
            <a:endParaRPr lang="en-US" altLang="zh-TW" dirty="0"/>
          </a:p>
          <a:p>
            <a:r>
              <a:rPr lang="zh-TW" altLang="en-US" dirty="0"/>
              <a:t>小梯度意味著限制神經網路的學習能力</a:t>
            </a:r>
            <a:endParaRPr lang="en-US" altLang="zh-TW" dirty="0"/>
          </a:p>
          <a:p>
            <a:r>
              <a:rPr lang="zh-TW" altLang="en-US" dirty="0"/>
              <a:t>權重的變化也取決於輸入信號，故輸入也不能太小</a:t>
            </a:r>
            <a:endParaRPr lang="en-US" altLang="zh-TW" dirty="0"/>
          </a:p>
          <a:p>
            <a:r>
              <a:rPr lang="en-US" altLang="zh-TW" dirty="0"/>
              <a:t>0&lt;</a:t>
            </a:r>
            <a:r>
              <a:rPr lang="zh-TW" altLang="en-US" dirty="0"/>
              <a:t> </a:t>
            </a:r>
            <a:r>
              <a:rPr lang="en-US" altLang="zh-TW" dirty="0"/>
              <a:t>x &lt;1</a:t>
            </a:r>
            <a:r>
              <a:rPr lang="zh-TW" altLang="en-US" dirty="0"/>
              <a:t>，</a:t>
            </a:r>
            <a:r>
              <a:rPr lang="en-US" altLang="zh-TW" dirty="0"/>
              <a:t>ex: 0.01</a:t>
            </a:r>
            <a:endParaRPr lang="zh-TW" altLang="en-US" dirty="0"/>
          </a:p>
        </p:txBody>
      </p:sp>
      <p:pic>
        <p:nvPicPr>
          <p:cNvPr id="4" name="圖片 3">
            <a:extLst>
              <a:ext uri="{FF2B5EF4-FFF2-40B4-BE49-F238E27FC236}">
                <a16:creationId xmlns:a16="http://schemas.microsoft.com/office/drawing/2014/main" id="{C46D3C61-FFE0-45FB-ACCD-D7F7139B5286}"/>
              </a:ext>
            </a:extLst>
          </p:cNvPr>
          <p:cNvPicPr>
            <a:picLocks noChangeAspect="1"/>
          </p:cNvPicPr>
          <p:nvPr/>
        </p:nvPicPr>
        <p:blipFill>
          <a:blip r:embed="rId2"/>
          <a:stretch>
            <a:fillRect/>
          </a:stretch>
        </p:blipFill>
        <p:spPr>
          <a:xfrm>
            <a:off x="1497859" y="165748"/>
            <a:ext cx="8349812" cy="3628330"/>
          </a:xfrm>
          <a:prstGeom prst="rect">
            <a:avLst/>
          </a:prstGeom>
        </p:spPr>
      </p:pic>
    </p:spTree>
    <p:extLst>
      <p:ext uri="{BB962C8B-B14F-4D97-AF65-F5344CB8AC3E}">
        <p14:creationId xmlns:p14="http://schemas.microsoft.com/office/powerpoint/2010/main" val="15441043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D59867-C7C9-454F-A347-B6E05DF9630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87453B8-0B89-4B1E-A449-CD8B35D910B5}"/>
              </a:ext>
            </a:extLst>
          </p:cNvPr>
          <p:cNvSpPr>
            <a:spLocks noGrp="1"/>
          </p:cNvSpPr>
          <p:nvPr>
            <p:ph idx="1"/>
          </p:nvPr>
        </p:nvSpPr>
        <p:spPr/>
        <p:txBody>
          <a:bodyPr/>
          <a:lstStyle/>
          <a:p>
            <a:r>
              <a:rPr lang="zh-TW" altLang="en-US" dirty="0"/>
              <a:t>神經網路的輸出是最後一層節點彈出的信號</a:t>
            </a:r>
            <a:endParaRPr lang="en-US" altLang="zh-TW"/>
          </a:p>
          <a:p>
            <a:endParaRPr lang="zh-TW" altLang="en-US"/>
          </a:p>
        </p:txBody>
      </p:sp>
    </p:spTree>
    <p:extLst>
      <p:ext uri="{BB962C8B-B14F-4D97-AF65-F5344CB8AC3E}">
        <p14:creationId xmlns:p14="http://schemas.microsoft.com/office/powerpoint/2010/main" val="63610920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1466</TotalTime>
  <Words>3835</Words>
  <Application>Microsoft Office PowerPoint</Application>
  <PresentationFormat>寬螢幕</PresentationFormat>
  <Paragraphs>372</Paragraphs>
  <Slides>99</Slides>
  <Notes>1</Notes>
  <HiddenSlides>0</HiddenSlides>
  <MMClips>0</MMClips>
  <ScaleCrop>false</ScaleCrop>
  <HeadingPairs>
    <vt:vector size="4" baseType="variant">
      <vt:variant>
        <vt:lpstr>佈景主題</vt:lpstr>
      </vt:variant>
      <vt:variant>
        <vt:i4>1</vt:i4>
      </vt:variant>
      <vt:variant>
        <vt:lpstr>投影片標題</vt:lpstr>
      </vt:variant>
      <vt:variant>
        <vt:i4>99</vt:i4>
      </vt:variant>
    </vt:vector>
  </HeadingPairs>
  <TitlesOfParts>
    <vt:vector size="100" baseType="lpstr">
      <vt:lpstr>Office 佈景主題</vt:lpstr>
      <vt:lpstr>PowerPoint 簡報</vt:lpstr>
      <vt:lpstr>簡單的預測器</vt:lpstr>
      <vt:lpstr>PowerPoint 簡報</vt:lpstr>
      <vt:lpstr>PowerPoint 簡報</vt:lpstr>
      <vt:lpstr>PowerPoint 簡報</vt:lpstr>
      <vt:lpstr>PowerPoint 簡報</vt:lpstr>
      <vt:lpstr>PowerPoint 簡報</vt:lpstr>
      <vt:lpstr>PowerPoint 簡報</vt:lpstr>
      <vt:lpstr>PowerPoint 簡報</vt:lpstr>
      <vt:lpstr>PowerPoint 簡報</vt:lpstr>
      <vt:lpstr>Key Points: </vt:lpstr>
      <vt:lpstr>分類器</vt:lpstr>
      <vt:lpstr>PowerPoint 簡報</vt:lpstr>
      <vt:lpstr>PowerPoint 簡報</vt:lpstr>
      <vt:lpstr>PowerPoint 簡報</vt:lpstr>
      <vt:lpstr>PowerPoint 簡報</vt:lpstr>
      <vt:lpstr>如何訓練分類器?</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Key Points: </vt:lpstr>
      <vt:lpstr>線性分類器的侷限性</vt:lpstr>
      <vt:lpstr>PowerPoint 簡報</vt:lpstr>
      <vt:lpstr>Key Points: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Key Points: </vt:lpstr>
      <vt:lpstr>PowerPoint 簡報</vt:lpstr>
      <vt:lpstr>PowerPoint 簡報</vt:lpstr>
      <vt:lpstr>PowerPoint 簡報</vt:lpstr>
      <vt:lpstr>PowerPoint 簡報</vt:lpstr>
      <vt:lpstr>PowerPoint 簡報</vt:lpstr>
      <vt:lpstr>PowerPoint 簡報</vt:lpstr>
      <vt:lpstr>PowerPoint 簡報</vt:lpstr>
      <vt:lpstr>兩種權重</vt:lpstr>
      <vt:lpstr>PowerPoint 簡報</vt:lpstr>
      <vt:lpstr>將誤差反向傳播到更多層</vt:lpstr>
      <vt:lpstr>PowerPoint 簡報</vt:lpstr>
      <vt:lpstr>PowerPoint 簡報</vt:lpstr>
      <vt:lpstr>PowerPoint 簡報</vt:lpstr>
      <vt:lpstr>PowerPoint 簡報</vt:lpstr>
      <vt:lpstr>Key Points:</vt:lpstr>
      <vt:lpstr>PowerPoint 簡報</vt:lpstr>
      <vt:lpstr>PowerPoint 簡報</vt:lpstr>
      <vt:lpstr>Key Points:</vt:lpstr>
      <vt:lpstr>實際上如何更新權重</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Key Points: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Key Points:</vt:lpstr>
      <vt:lpstr>Weight Update Worked Example </vt:lpstr>
      <vt:lpstr>PowerPoint 簡報</vt:lpstr>
      <vt:lpstr>準備資料</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暐珩 黃</dc:creator>
  <cp:lastModifiedBy>暐珩 黃</cp:lastModifiedBy>
  <cp:revision>2</cp:revision>
  <dcterms:created xsi:type="dcterms:W3CDTF">2023-12-15T01:53:09Z</dcterms:created>
  <dcterms:modified xsi:type="dcterms:W3CDTF">2023-12-20T01:01:26Z</dcterms:modified>
</cp:coreProperties>
</file>